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8000663"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25" d="100"/>
          <a:sy n="25" d="100"/>
        </p:scale>
        <p:origin x="2438" y="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350050" y="5891626"/>
            <a:ext cx="15300564" cy="12533242"/>
          </a:xfrm>
        </p:spPr>
        <p:txBody>
          <a:bodyPr anchor="b"/>
          <a:lstStyle>
            <a:lvl1pPr algn="ctr">
              <a:defRPr sz="11812"/>
            </a:lvl1pPr>
          </a:lstStyle>
          <a:p>
            <a:r>
              <a:rPr lang="de-DE"/>
              <a:t>Mastertitelformat bearbeiten</a:t>
            </a:r>
            <a:endParaRPr lang="en-US" dirty="0"/>
          </a:p>
        </p:txBody>
      </p:sp>
      <p:sp>
        <p:nvSpPr>
          <p:cNvPr id="3" name="Subtitle 2"/>
          <p:cNvSpPr>
            <a:spLocks noGrp="1"/>
          </p:cNvSpPr>
          <p:nvPr>
            <p:ph type="subTitle" idx="1"/>
          </p:nvPr>
        </p:nvSpPr>
        <p:spPr>
          <a:xfrm>
            <a:off x="2250083" y="18908198"/>
            <a:ext cx="13500497" cy="8691601"/>
          </a:xfrm>
        </p:spPr>
        <p:txBody>
          <a:bodyPr/>
          <a:lstStyle>
            <a:lvl1pPr marL="0" indent="0" algn="ctr">
              <a:buNone/>
              <a:defRPr sz="4725"/>
            </a:lvl1pPr>
            <a:lvl2pPr marL="900044" indent="0" algn="ctr">
              <a:buNone/>
              <a:defRPr sz="3937"/>
            </a:lvl2pPr>
            <a:lvl3pPr marL="1800088" indent="0" algn="ctr">
              <a:buNone/>
              <a:defRPr sz="3543"/>
            </a:lvl3pPr>
            <a:lvl4pPr marL="2700132" indent="0" algn="ctr">
              <a:buNone/>
              <a:defRPr sz="3150"/>
            </a:lvl4pPr>
            <a:lvl5pPr marL="3600176" indent="0" algn="ctr">
              <a:buNone/>
              <a:defRPr sz="3150"/>
            </a:lvl5pPr>
            <a:lvl6pPr marL="4500220" indent="0" algn="ctr">
              <a:buNone/>
              <a:defRPr sz="3150"/>
            </a:lvl6pPr>
            <a:lvl7pPr marL="5400264" indent="0" algn="ctr">
              <a:buNone/>
              <a:defRPr sz="3150"/>
            </a:lvl7pPr>
            <a:lvl8pPr marL="6300307" indent="0" algn="ctr">
              <a:buNone/>
              <a:defRPr sz="3150"/>
            </a:lvl8pPr>
            <a:lvl9pPr marL="7200351" indent="0" algn="ctr">
              <a:buNone/>
              <a:defRPr sz="315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3964434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153228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881725" y="1916653"/>
            <a:ext cx="3881393" cy="3050811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237546" y="1916653"/>
            <a:ext cx="11419171" cy="30508114"/>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2711313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68664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28171" y="8974945"/>
            <a:ext cx="15525572" cy="14974888"/>
          </a:xfrm>
        </p:spPr>
        <p:txBody>
          <a:bodyPr anchor="b"/>
          <a:lstStyle>
            <a:lvl1pPr>
              <a:defRPr sz="11812"/>
            </a:lvl1pPr>
          </a:lstStyle>
          <a:p>
            <a:r>
              <a:rPr lang="de-DE"/>
              <a:t>Mastertitelformat bearbeiten</a:t>
            </a:r>
            <a:endParaRPr lang="en-US" dirty="0"/>
          </a:p>
        </p:txBody>
      </p:sp>
      <p:sp>
        <p:nvSpPr>
          <p:cNvPr id="3" name="Text Placeholder 2"/>
          <p:cNvSpPr>
            <a:spLocks noGrp="1"/>
          </p:cNvSpPr>
          <p:nvPr>
            <p:ph type="body" idx="1"/>
          </p:nvPr>
        </p:nvSpPr>
        <p:spPr>
          <a:xfrm>
            <a:off x="1228171" y="24091502"/>
            <a:ext cx="15525572" cy="7874940"/>
          </a:xfrm>
        </p:spPr>
        <p:txBody>
          <a:bodyPr/>
          <a:lstStyle>
            <a:lvl1pPr marL="0" indent="0">
              <a:buNone/>
              <a:defRPr sz="4725">
                <a:solidFill>
                  <a:schemeClr val="tx1">
                    <a:tint val="82000"/>
                  </a:schemeClr>
                </a:solidFill>
              </a:defRPr>
            </a:lvl1pPr>
            <a:lvl2pPr marL="900044" indent="0">
              <a:buNone/>
              <a:defRPr sz="3937">
                <a:solidFill>
                  <a:schemeClr val="tx1">
                    <a:tint val="82000"/>
                  </a:schemeClr>
                </a:solidFill>
              </a:defRPr>
            </a:lvl2pPr>
            <a:lvl3pPr marL="1800088" indent="0">
              <a:buNone/>
              <a:defRPr sz="3543">
                <a:solidFill>
                  <a:schemeClr val="tx1">
                    <a:tint val="82000"/>
                  </a:schemeClr>
                </a:solidFill>
              </a:defRPr>
            </a:lvl3pPr>
            <a:lvl4pPr marL="2700132" indent="0">
              <a:buNone/>
              <a:defRPr sz="3150">
                <a:solidFill>
                  <a:schemeClr val="tx1">
                    <a:tint val="82000"/>
                  </a:schemeClr>
                </a:solidFill>
              </a:defRPr>
            </a:lvl4pPr>
            <a:lvl5pPr marL="3600176" indent="0">
              <a:buNone/>
              <a:defRPr sz="3150">
                <a:solidFill>
                  <a:schemeClr val="tx1">
                    <a:tint val="82000"/>
                  </a:schemeClr>
                </a:solidFill>
              </a:defRPr>
            </a:lvl5pPr>
            <a:lvl6pPr marL="4500220" indent="0">
              <a:buNone/>
              <a:defRPr sz="3150">
                <a:solidFill>
                  <a:schemeClr val="tx1">
                    <a:tint val="82000"/>
                  </a:schemeClr>
                </a:solidFill>
              </a:defRPr>
            </a:lvl6pPr>
            <a:lvl7pPr marL="5400264" indent="0">
              <a:buNone/>
              <a:defRPr sz="3150">
                <a:solidFill>
                  <a:schemeClr val="tx1">
                    <a:tint val="82000"/>
                  </a:schemeClr>
                </a:solidFill>
              </a:defRPr>
            </a:lvl7pPr>
            <a:lvl8pPr marL="6300307" indent="0">
              <a:buNone/>
              <a:defRPr sz="3150">
                <a:solidFill>
                  <a:schemeClr val="tx1">
                    <a:tint val="82000"/>
                  </a:schemeClr>
                </a:solidFill>
              </a:defRPr>
            </a:lvl8pPr>
            <a:lvl9pPr marL="7200351" indent="0">
              <a:buNone/>
              <a:defRPr sz="315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336DE3C3-D48D-461D-8589-C2D9BAC7195B}"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4075810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237545" y="9583264"/>
            <a:ext cx="7650282" cy="2284150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9112836" y="9583264"/>
            <a:ext cx="7650282" cy="2284150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336DE3C3-D48D-461D-8589-C2D9BAC7195B}"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480078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239890" y="1916661"/>
            <a:ext cx="15525572" cy="6958285"/>
          </a:xfrm>
        </p:spPr>
        <p:txBody>
          <a:bodyPr/>
          <a:lstStyle/>
          <a:p>
            <a:r>
              <a:rPr lang="de-DE"/>
              <a:t>Mastertitelformat bearbeiten</a:t>
            </a:r>
            <a:endParaRPr lang="en-US" dirty="0"/>
          </a:p>
        </p:txBody>
      </p:sp>
      <p:sp>
        <p:nvSpPr>
          <p:cNvPr id="3" name="Text Placeholder 2"/>
          <p:cNvSpPr>
            <a:spLocks noGrp="1"/>
          </p:cNvSpPr>
          <p:nvPr>
            <p:ph type="body" idx="1"/>
          </p:nvPr>
        </p:nvSpPr>
        <p:spPr>
          <a:xfrm>
            <a:off x="1239892" y="8824938"/>
            <a:ext cx="7615123" cy="4324966"/>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de-DE"/>
              <a:t>Mastertextformat bearbeiten</a:t>
            </a:r>
          </a:p>
        </p:txBody>
      </p:sp>
      <p:sp>
        <p:nvSpPr>
          <p:cNvPr id="4" name="Content Placeholder 3"/>
          <p:cNvSpPr>
            <a:spLocks noGrp="1"/>
          </p:cNvSpPr>
          <p:nvPr>
            <p:ph sz="half" idx="2"/>
          </p:nvPr>
        </p:nvSpPr>
        <p:spPr>
          <a:xfrm>
            <a:off x="1239892" y="13149904"/>
            <a:ext cx="7615123" cy="1934152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9112837" y="8824938"/>
            <a:ext cx="7652626" cy="4324966"/>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de-DE"/>
              <a:t>Mastertextformat bearbeiten</a:t>
            </a:r>
          </a:p>
        </p:txBody>
      </p:sp>
      <p:sp>
        <p:nvSpPr>
          <p:cNvPr id="6" name="Content Placeholder 5"/>
          <p:cNvSpPr>
            <a:spLocks noGrp="1"/>
          </p:cNvSpPr>
          <p:nvPr>
            <p:ph sz="quarter" idx="4"/>
          </p:nvPr>
        </p:nvSpPr>
        <p:spPr>
          <a:xfrm>
            <a:off x="9112837" y="13149904"/>
            <a:ext cx="7652626" cy="1934152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336DE3C3-D48D-461D-8589-C2D9BAC7195B}" type="datetimeFigureOut">
              <a:rPr lang="de-DE" smtClean="0"/>
              <a:t>28.11.2025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330194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336DE3C3-D48D-461D-8589-C2D9BAC7195B}" type="datetimeFigureOut">
              <a:rPr lang="de-DE" smtClean="0"/>
              <a:t>28.11.2025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630763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DE3C3-D48D-461D-8589-C2D9BAC7195B}" type="datetimeFigureOut">
              <a:rPr lang="de-DE" smtClean="0"/>
              <a:t>28.11.2025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2731186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39890" y="2399982"/>
            <a:ext cx="5805682" cy="8399939"/>
          </a:xfrm>
        </p:spPr>
        <p:txBody>
          <a:bodyPr anchor="b"/>
          <a:lstStyle>
            <a:lvl1pPr>
              <a:defRPr sz="6300"/>
            </a:lvl1pPr>
          </a:lstStyle>
          <a:p>
            <a:r>
              <a:rPr lang="de-DE"/>
              <a:t>Mastertitelformat bearbeiten</a:t>
            </a:r>
            <a:endParaRPr lang="en-US" dirty="0"/>
          </a:p>
        </p:txBody>
      </p:sp>
      <p:sp>
        <p:nvSpPr>
          <p:cNvPr id="3" name="Content Placeholder 2"/>
          <p:cNvSpPr>
            <a:spLocks noGrp="1"/>
          </p:cNvSpPr>
          <p:nvPr>
            <p:ph idx="1"/>
          </p:nvPr>
        </p:nvSpPr>
        <p:spPr>
          <a:xfrm>
            <a:off x="7652626" y="5183304"/>
            <a:ext cx="9112836" cy="25583147"/>
          </a:xfrm>
        </p:spPr>
        <p:txBody>
          <a:bodyPr/>
          <a:lstStyle>
            <a:lvl1pPr>
              <a:defRPr sz="6300"/>
            </a:lvl1pPr>
            <a:lvl2pPr>
              <a:defRPr sz="5512"/>
            </a:lvl2pPr>
            <a:lvl3pPr>
              <a:defRPr sz="4725"/>
            </a:lvl3pPr>
            <a:lvl4pPr>
              <a:defRPr sz="3937"/>
            </a:lvl4pPr>
            <a:lvl5pPr>
              <a:defRPr sz="3937"/>
            </a:lvl5pPr>
            <a:lvl6pPr>
              <a:defRPr sz="3937"/>
            </a:lvl6pPr>
            <a:lvl7pPr>
              <a:defRPr sz="3937"/>
            </a:lvl7pPr>
            <a:lvl8pPr>
              <a:defRPr sz="3937"/>
            </a:lvl8pPr>
            <a:lvl9pPr>
              <a:defRPr sz="393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239890" y="10799922"/>
            <a:ext cx="5805682" cy="20008190"/>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de-DE"/>
              <a:t>Mastertextformat bearbeiten</a:t>
            </a:r>
          </a:p>
        </p:txBody>
      </p:sp>
      <p:sp>
        <p:nvSpPr>
          <p:cNvPr id="5" name="Date Placeholder 4"/>
          <p:cNvSpPr>
            <a:spLocks noGrp="1"/>
          </p:cNvSpPr>
          <p:nvPr>
            <p:ph type="dt" sz="half" idx="10"/>
          </p:nvPr>
        </p:nvSpPr>
        <p:spPr/>
        <p:txBody>
          <a:bodyPr/>
          <a:lstStyle/>
          <a:p>
            <a:fld id="{336DE3C3-D48D-461D-8589-C2D9BAC7195B}"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509767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39890" y="2399982"/>
            <a:ext cx="5805682" cy="8399939"/>
          </a:xfrm>
        </p:spPr>
        <p:txBody>
          <a:bodyPr anchor="b"/>
          <a:lstStyle>
            <a:lvl1pPr>
              <a:defRPr sz="6300"/>
            </a:lvl1pPr>
          </a:lstStyle>
          <a:p>
            <a:r>
              <a:rPr lang="de-DE"/>
              <a:t>Mastertitelformat bearbeiten</a:t>
            </a:r>
            <a:endParaRPr lang="en-US" dirty="0"/>
          </a:p>
        </p:txBody>
      </p:sp>
      <p:sp>
        <p:nvSpPr>
          <p:cNvPr id="3" name="Picture Placeholder 2"/>
          <p:cNvSpPr>
            <a:spLocks noGrp="1" noChangeAspect="1"/>
          </p:cNvSpPr>
          <p:nvPr>
            <p:ph type="pic" idx="1"/>
          </p:nvPr>
        </p:nvSpPr>
        <p:spPr>
          <a:xfrm>
            <a:off x="7652626" y="5183304"/>
            <a:ext cx="9112836" cy="25583147"/>
          </a:xfrm>
        </p:spPr>
        <p:txBody>
          <a:bodyPr anchor="t"/>
          <a:lstStyle>
            <a:lvl1pPr marL="0" indent="0">
              <a:buNone/>
              <a:defRPr sz="6300"/>
            </a:lvl1pPr>
            <a:lvl2pPr marL="900044" indent="0">
              <a:buNone/>
              <a:defRPr sz="5512"/>
            </a:lvl2pPr>
            <a:lvl3pPr marL="1800088" indent="0">
              <a:buNone/>
              <a:defRPr sz="4725"/>
            </a:lvl3pPr>
            <a:lvl4pPr marL="2700132" indent="0">
              <a:buNone/>
              <a:defRPr sz="3937"/>
            </a:lvl4pPr>
            <a:lvl5pPr marL="3600176" indent="0">
              <a:buNone/>
              <a:defRPr sz="3937"/>
            </a:lvl5pPr>
            <a:lvl6pPr marL="4500220" indent="0">
              <a:buNone/>
              <a:defRPr sz="3937"/>
            </a:lvl6pPr>
            <a:lvl7pPr marL="5400264" indent="0">
              <a:buNone/>
              <a:defRPr sz="3937"/>
            </a:lvl7pPr>
            <a:lvl8pPr marL="6300307" indent="0">
              <a:buNone/>
              <a:defRPr sz="3937"/>
            </a:lvl8pPr>
            <a:lvl9pPr marL="7200351" indent="0">
              <a:buNone/>
              <a:defRPr sz="3937"/>
            </a:lvl9pPr>
          </a:lstStyle>
          <a:p>
            <a:r>
              <a:rPr lang="de-DE"/>
              <a:t>Bild durch Klicken auf Symbol hinzufügen</a:t>
            </a:r>
            <a:endParaRPr lang="en-US" dirty="0"/>
          </a:p>
        </p:txBody>
      </p:sp>
      <p:sp>
        <p:nvSpPr>
          <p:cNvPr id="4" name="Text Placeholder 3"/>
          <p:cNvSpPr>
            <a:spLocks noGrp="1"/>
          </p:cNvSpPr>
          <p:nvPr>
            <p:ph type="body" sz="half" idx="2"/>
          </p:nvPr>
        </p:nvSpPr>
        <p:spPr>
          <a:xfrm>
            <a:off x="1239890" y="10799922"/>
            <a:ext cx="5805682" cy="20008190"/>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de-DE"/>
              <a:t>Mastertextformat bearbeiten</a:t>
            </a:r>
          </a:p>
        </p:txBody>
      </p:sp>
      <p:sp>
        <p:nvSpPr>
          <p:cNvPr id="5" name="Date Placeholder 4"/>
          <p:cNvSpPr>
            <a:spLocks noGrp="1"/>
          </p:cNvSpPr>
          <p:nvPr>
            <p:ph type="dt" sz="half" idx="10"/>
          </p:nvPr>
        </p:nvSpPr>
        <p:spPr/>
        <p:txBody>
          <a:bodyPr/>
          <a:lstStyle/>
          <a:p>
            <a:fld id="{336DE3C3-D48D-461D-8589-C2D9BAC7195B}"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89D1643-B830-4185-A3BA-E7D12B6BB06A}" type="slidenum">
              <a:rPr lang="de-DE" smtClean="0"/>
              <a:t>‹Nr.›</a:t>
            </a:fld>
            <a:endParaRPr lang="de-DE"/>
          </a:p>
        </p:txBody>
      </p:sp>
    </p:spTree>
    <p:extLst>
      <p:ext uri="{BB962C8B-B14F-4D97-AF65-F5344CB8AC3E}">
        <p14:creationId xmlns:p14="http://schemas.microsoft.com/office/powerpoint/2010/main" val="198097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37546" y="1916661"/>
            <a:ext cx="15525572" cy="6958285"/>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237546" y="9583264"/>
            <a:ext cx="15525572" cy="2284150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237546" y="33366432"/>
            <a:ext cx="4050149" cy="1916653"/>
          </a:xfrm>
          <a:prstGeom prst="rect">
            <a:avLst/>
          </a:prstGeom>
        </p:spPr>
        <p:txBody>
          <a:bodyPr vert="horz" lIns="91440" tIns="45720" rIns="91440" bIns="45720" rtlCol="0" anchor="ctr"/>
          <a:lstStyle>
            <a:lvl1pPr algn="l">
              <a:defRPr sz="2362">
                <a:solidFill>
                  <a:schemeClr val="tx1">
                    <a:tint val="82000"/>
                  </a:schemeClr>
                </a:solidFill>
              </a:defRPr>
            </a:lvl1pPr>
          </a:lstStyle>
          <a:p>
            <a:fld id="{336DE3C3-D48D-461D-8589-C2D9BAC7195B}" type="datetimeFigureOut">
              <a:rPr lang="de-DE" smtClean="0"/>
              <a:t>28.11.2025</a:t>
            </a:fld>
            <a:endParaRPr lang="de-DE"/>
          </a:p>
        </p:txBody>
      </p:sp>
      <p:sp>
        <p:nvSpPr>
          <p:cNvPr id="5" name="Footer Placeholder 4"/>
          <p:cNvSpPr>
            <a:spLocks noGrp="1"/>
          </p:cNvSpPr>
          <p:nvPr>
            <p:ph type="ftr" sz="quarter" idx="3"/>
          </p:nvPr>
        </p:nvSpPr>
        <p:spPr>
          <a:xfrm>
            <a:off x="5962720" y="33366432"/>
            <a:ext cx="6075224" cy="1916653"/>
          </a:xfrm>
          <a:prstGeom prst="rect">
            <a:avLst/>
          </a:prstGeom>
        </p:spPr>
        <p:txBody>
          <a:bodyPr vert="horz" lIns="91440" tIns="45720" rIns="91440" bIns="45720" rtlCol="0" anchor="ctr"/>
          <a:lstStyle>
            <a:lvl1pPr algn="ctr">
              <a:defRPr sz="2362">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12712968" y="33366432"/>
            <a:ext cx="4050149" cy="1916653"/>
          </a:xfrm>
          <a:prstGeom prst="rect">
            <a:avLst/>
          </a:prstGeom>
        </p:spPr>
        <p:txBody>
          <a:bodyPr vert="horz" lIns="91440" tIns="45720" rIns="91440" bIns="45720" rtlCol="0" anchor="ctr"/>
          <a:lstStyle>
            <a:lvl1pPr algn="r">
              <a:defRPr sz="2362">
                <a:solidFill>
                  <a:schemeClr val="tx1">
                    <a:tint val="82000"/>
                  </a:schemeClr>
                </a:solidFill>
              </a:defRPr>
            </a:lvl1pPr>
          </a:lstStyle>
          <a:p>
            <a:fld id="{D89D1643-B830-4185-A3BA-E7D12B6BB06A}" type="slidenum">
              <a:rPr lang="de-DE" smtClean="0"/>
              <a:t>‹Nr.›</a:t>
            </a:fld>
            <a:endParaRPr lang="de-DE"/>
          </a:p>
        </p:txBody>
      </p:sp>
    </p:spTree>
    <p:extLst>
      <p:ext uri="{BB962C8B-B14F-4D97-AF65-F5344CB8AC3E}">
        <p14:creationId xmlns:p14="http://schemas.microsoft.com/office/powerpoint/2010/main" val="38314402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800088" rtl="0" eaLnBrk="1" latinLnBrk="0" hangingPunct="1">
        <a:lnSpc>
          <a:spcPct val="90000"/>
        </a:lnSpc>
        <a:spcBef>
          <a:spcPct val="0"/>
        </a:spcBef>
        <a:buNone/>
        <a:defRPr sz="8662" kern="1200">
          <a:solidFill>
            <a:schemeClr val="tx1"/>
          </a:solidFill>
          <a:latin typeface="+mj-lt"/>
          <a:ea typeface="+mj-ea"/>
          <a:cs typeface="+mj-cs"/>
        </a:defRPr>
      </a:lvl1pPr>
    </p:titleStyle>
    <p:bodyStyle>
      <a:lvl1pPr marL="450022" indent="-450022" algn="l" defTabSz="1800088" rtl="0" eaLnBrk="1" latinLnBrk="0" hangingPunct="1">
        <a:lnSpc>
          <a:spcPct val="90000"/>
        </a:lnSpc>
        <a:spcBef>
          <a:spcPts val="1969"/>
        </a:spcBef>
        <a:buFont typeface="Arial" panose="020B0604020202020204" pitchFamily="34" charset="0"/>
        <a:buChar char="•"/>
        <a:defRPr sz="5512" kern="1200">
          <a:solidFill>
            <a:schemeClr val="tx1"/>
          </a:solidFill>
          <a:latin typeface="+mn-lt"/>
          <a:ea typeface="+mn-ea"/>
          <a:cs typeface="+mn-cs"/>
        </a:defRPr>
      </a:lvl1pPr>
      <a:lvl2pPr marL="1350066" indent="-450022" algn="l" defTabSz="1800088" rtl="0" eaLnBrk="1" latinLnBrk="0" hangingPunct="1">
        <a:lnSpc>
          <a:spcPct val="90000"/>
        </a:lnSpc>
        <a:spcBef>
          <a:spcPts val="984"/>
        </a:spcBef>
        <a:buFont typeface="Arial" panose="020B0604020202020204" pitchFamily="34" charset="0"/>
        <a:buChar char="•"/>
        <a:defRPr sz="4725" kern="1200">
          <a:solidFill>
            <a:schemeClr val="tx1"/>
          </a:solidFill>
          <a:latin typeface="+mn-lt"/>
          <a:ea typeface="+mn-ea"/>
          <a:cs typeface="+mn-cs"/>
        </a:defRPr>
      </a:lvl2pPr>
      <a:lvl3pPr marL="2250110" indent="-450022" algn="l" defTabSz="1800088" rtl="0" eaLnBrk="1" latinLnBrk="0" hangingPunct="1">
        <a:lnSpc>
          <a:spcPct val="90000"/>
        </a:lnSpc>
        <a:spcBef>
          <a:spcPts val="984"/>
        </a:spcBef>
        <a:buFont typeface="Arial" panose="020B0604020202020204" pitchFamily="34" charset="0"/>
        <a:buChar char="•"/>
        <a:defRPr sz="3937" kern="1200">
          <a:solidFill>
            <a:schemeClr val="tx1"/>
          </a:solidFill>
          <a:latin typeface="+mn-lt"/>
          <a:ea typeface="+mn-ea"/>
          <a:cs typeface="+mn-cs"/>
        </a:defRPr>
      </a:lvl3pPr>
      <a:lvl4pPr marL="3150154"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4pPr>
      <a:lvl5pPr marL="4050198"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5pPr>
      <a:lvl6pPr marL="4950242"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6pPr>
      <a:lvl7pPr marL="5850285"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7pPr>
      <a:lvl8pPr marL="6750329"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8pPr>
      <a:lvl9pPr marL="7650373"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9pPr>
    </p:bodyStyle>
    <p:otherStyle>
      <a:defPPr>
        <a:defRPr lang="en-US"/>
      </a:defPPr>
      <a:lvl1pPr marL="0" algn="l" defTabSz="1800088" rtl="0" eaLnBrk="1" latinLnBrk="0" hangingPunct="1">
        <a:defRPr sz="3543" kern="1200">
          <a:solidFill>
            <a:schemeClr val="tx1"/>
          </a:solidFill>
          <a:latin typeface="+mn-lt"/>
          <a:ea typeface="+mn-ea"/>
          <a:cs typeface="+mn-cs"/>
        </a:defRPr>
      </a:lvl1pPr>
      <a:lvl2pPr marL="900044" algn="l" defTabSz="1800088" rtl="0" eaLnBrk="1" latinLnBrk="0" hangingPunct="1">
        <a:defRPr sz="3543" kern="1200">
          <a:solidFill>
            <a:schemeClr val="tx1"/>
          </a:solidFill>
          <a:latin typeface="+mn-lt"/>
          <a:ea typeface="+mn-ea"/>
          <a:cs typeface="+mn-cs"/>
        </a:defRPr>
      </a:lvl2pPr>
      <a:lvl3pPr marL="1800088" algn="l" defTabSz="1800088" rtl="0" eaLnBrk="1" latinLnBrk="0" hangingPunct="1">
        <a:defRPr sz="3543" kern="1200">
          <a:solidFill>
            <a:schemeClr val="tx1"/>
          </a:solidFill>
          <a:latin typeface="+mn-lt"/>
          <a:ea typeface="+mn-ea"/>
          <a:cs typeface="+mn-cs"/>
        </a:defRPr>
      </a:lvl3pPr>
      <a:lvl4pPr marL="2700132" algn="l" defTabSz="1800088" rtl="0" eaLnBrk="1" latinLnBrk="0" hangingPunct="1">
        <a:defRPr sz="3543" kern="1200">
          <a:solidFill>
            <a:schemeClr val="tx1"/>
          </a:solidFill>
          <a:latin typeface="+mn-lt"/>
          <a:ea typeface="+mn-ea"/>
          <a:cs typeface="+mn-cs"/>
        </a:defRPr>
      </a:lvl4pPr>
      <a:lvl5pPr marL="3600176" algn="l" defTabSz="1800088" rtl="0" eaLnBrk="1" latinLnBrk="0" hangingPunct="1">
        <a:defRPr sz="3543" kern="1200">
          <a:solidFill>
            <a:schemeClr val="tx1"/>
          </a:solidFill>
          <a:latin typeface="+mn-lt"/>
          <a:ea typeface="+mn-ea"/>
          <a:cs typeface="+mn-cs"/>
        </a:defRPr>
      </a:lvl5pPr>
      <a:lvl6pPr marL="4500220" algn="l" defTabSz="1800088" rtl="0" eaLnBrk="1" latinLnBrk="0" hangingPunct="1">
        <a:defRPr sz="3543" kern="1200">
          <a:solidFill>
            <a:schemeClr val="tx1"/>
          </a:solidFill>
          <a:latin typeface="+mn-lt"/>
          <a:ea typeface="+mn-ea"/>
          <a:cs typeface="+mn-cs"/>
        </a:defRPr>
      </a:lvl6pPr>
      <a:lvl7pPr marL="5400264" algn="l" defTabSz="1800088" rtl="0" eaLnBrk="1" latinLnBrk="0" hangingPunct="1">
        <a:defRPr sz="3543" kern="1200">
          <a:solidFill>
            <a:schemeClr val="tx1"/>
          </a:solidFill>
          <a:latin typeface="+mn-lt"/>
          <a:ea typeface="+mn-ea"/>
          <a:cs typeface="+mn-cs"/>
        </a:defRPr>
      </a:lvl7pPr>
      <a:lvl8pPr marL="6300307" algn="l" defTabSz="1800088" rtl="0" eaLnBrk="1" latinLnBrk="0" hangingPunct="1">
        <a:defRPr sz="3543" kern="1200">
          <a:solidFill>
            <a:schemeClr val="tx1"/>
          </a:solidFill>
          <a:latin typeface="+mn-lt"/>
          <a:ea typeface="+mn-ea"/>
          <a:cs typeface="+mn-cs"/>
        </a:defRPr>
      </a:lvl8pPr>
      <a:lvl9pPr marL="7200351" algn="l" defTabSz="1800088" rtl="0" eaLnBrk="1" latinLnBrk="0" hangingPunct="1">
        <a:defRPr sz="35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BFD9E29D-1A75-3089-CA02-3E35D7BA4F19}"/>
              </a:ext>
            </a:extLst>
          </p:cNvPr>
          <p:cNvSpPr/>
          <p:nvPr/>
        </p:nvSpPr>
        <p:spPr>
          <a:xfrm>
            <a:off x="0" y="-31452"/>
            <a:ext cx="18000663" cy="36031190"/>
          </a:xfrm>
          <a:prstGeom prst="rect">
            <a:avLst/>
          </a:prstGeom>
          <a:solidFill>
            <a:srgbClr val="4092A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Freihandform: Form 1">
            <a:extLst>
              <a:ext uri="{FF2B5EF4-FFF2-40B4-BE49-F238E27FC236}">
                <a16:creationId xmlns:a16="http://schemas.microsoft.com/office/drawing/2014/main" id="{D3521634-45F8-D0BE-4374-A47955AD4B58}"/>
              </a:ext>
            </a:extLst>
          </p:cNvPr>
          <p:cNvSpPr/>
          <p:nvPr/>
        </p:nvSpPr>
        <p:spPr>
          <a:xfrm>
            <a:off x="-8705" y="-31452"/>
            <a:ext cx="18019914" cy="36031190"/>
          </a:xfrm>
          <a:custGeom>
            <a:avLst/>
            <a:gdLst>
              <a:gd name="connsiteX0" fmla="*/ 0 w 21368084"/>
              <a:gd name="connsiteY0" fmla="*/ 0 h 30319579"/>
              <a:gd name="connsiteX1" fmla="*/ 7652084 w 21368084"/>
              <a:gd name="connsiteY1" fmla="*/ 495701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8373979 w 21368084"/>
              <a:gd name="connsiteY1" fmla="*/ 2550695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5053263 w 21368084"/>
              <a:gd name="connsiteY2" fmla="*/ 16266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9865895 w 21368084"/>
              <a:gd name="connsiteY3" fmla="*/ 18143623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2646947 w 21368084"/>
              <a:gd name="connsiteY2" fmla="*/ 21608716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5737304 w 21368084"/>
              <a:gd name="connsiteY3" fmla="*/ 28587033 h 30319579"/>
              <a:gd name="connsiteX4" fmla="*/ 18191748 w 21368084"/>
              <a:gd name="connsiteY4" fmla="*/ 27961390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4871032 w 21368084"/>
              <a:gd name="connsiteY3" fmla="*/ 17806736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20116798 w 21368084"/>
              <a:gd name="connsiteY3" fmla="*/ 213199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6122314 w 21368084"/>
              <a:gd name="connsiteY3" fmla="*/ 20549939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2456 w 21370540"/>
              <a:gd name="connsiteY0" fmla="*/ 0 h 30334811"/>
              <a:gd name="connsiteX1" fmla="*/ 6788267 w 21370540"/>
              <a:gd name="connsiteY1" fmla="*/ 9769642 h 30334811"/>
              <a:gd name="connsiteX2" fmla="*/ 5007593 w 21370540"/>
              <a:gd name="connsiteY2" fmla="*/ 19828041 h 30334811"/>
              <a:gd name="connsiteX3" fmla="*/ 13419742 w 21370540"/>
              <a:gd name="connsiteY3" fmla="*/ 18708798 h 30334811"/>
              <a:gd name="connsiteX4" fmla="*/ 19686120 w 21370540"/>
              <a:gd name="connsiteY4" fmla="*/ 27480127 h 30334811"/>
              <a:gd name="connsiteX5" fmla="*/ 21370540 w 21370540"/>
              <a:gd name="connsiteY5" fmla="*/ 30271453 h 30334811"/>
              <a:gd name="connsiteX6" fmla="*/ 4936 w 21370540"/>
              <a:gd name="connsiteY6" fmla="*/ 30334811 h 30334811"/>
              <a:gd name="connsiteX7" fmla="*/ 2456 w 21370540"/>
              <a:gd name="connsiteY7" fmla="*/ 0 h 30334811"/>
              <a:gd name="connsiteX0" fmla="*/ 2456 w 21385754"/>
              <a:gd name="connsiteY0" fmla="*/ 0 h 30334811"/>
              <a:gd name="connsiteX1" fmla="*/ 6788267 w 21385754"/>
              <a:gd name="connsiteY1" fmla="*/ 9769642 h 30334811"/>
              <a:gd name="connsiteX2" fmla="*/ 5007593 w 21385754"/>
              <a:gd name="connsiteY2" fmla="*/ 19828041 h 30334811"/>
              <a:gd name="connsiteX3" fmla="*/ 13419742 w 21385754"/>
              <a:gd name="connsiteY3" fmla="*/ 18708798 h 30334811"/>
              <a:gd name="connsiteX4" fmla="*/ 19686120 w 21385754"/>
              <a:gd name="connsiteY4" fmla="*/ 27480127 h 30334811"/>
              <a:gd name="connsiteX5" fmla="*/ 21385754 w 21385754"/>
              <a:gd name="connsiteY5" fmla="*/ 30317145 h 30334811"/>
              <a:gd name="connsiteX6" fmla="*/ 4936 w 21385754"/>
              <a:gd name="connsiteY6" fmla="*/ 30334811 h 30334811"/>
              <a:gd name="connsiteX7" fmla="*/ 2456 w 21385754"/>
              <a:gd name="connsiteY7" fmla="*/ 0 h 30334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385754" h="30334811">
                <a:moveTo>
                  <a:pt x="2456" y="0"/>
                </a:moveTo>
                <a:cubicBezTo>
                  <a:pt x="1702919" y="3304674"/>
                  <a:pt x="9563552" y="352926"/>
                  <a:pt x="6788267" y="9769642"/>
                </a:cubicBezTo>
                <a:cubicBezTo>
                  <a:pt x="5512919" y="14662484"/>
                  <a:pt x="2754668" y="17097797"/>
                  <a:pt x="5007593" y="19828041"/>
                </a:cubicBezTo>
                <a:cubicBezTo>
                  <a:pt x="6933461" y="21422994"/>
                  <a:pt x="10193314" y="19780534"/>
                  <a:pt x="13419742" y="18708798"/>
                </a:cubicBezTo>
                <a:cubicBezTo>
                  <a:pt x="17060487" y="17580913"/>
                  <a:pt x="18338582" y="25009644"/>
                  <a:pt x="19686120" y="27480127"/>
                </a:cubicBezTo>
                <a:lnTo>
                  <a:pt x="21385754" y="30317145"/>
                </a:lnTo>
                <a:lnTo>
                  <a:pt x="4936" y="30334811"/>
                </a:lnTo>
                <a:cubicBezTo>
                  <a:pt x="-11106" y="20228285"/>
                  <a:pt x="18498" y="10106526"/>
                  <a:pt x="2456" y="0"/>
                </a:cubicBezTo>
                <a:close/>
              </a:path>
            </a:pathLst>
          </a:custGeom>
          <a:solidFill>
            <a:srgbClr val="73AF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de-DE" dirty="0"/>
          </a:p>
        </p:txBody>
      </p:sp>
      <p:pic>
        <p:nvPicPr>
          <p:cNvPr id="16" name="Grafik 15" descr="Ein Bild, das Person, Kleidung, Menschliches Gesicht, Im Haus enthält.&#10;&#10;KI-generierte Inhalte können fehlerhaft sein.">
            <a:extLst>
              <a:ext uri="{FF2B5EF4-FFF2-40B4-BE49-F238E27FC236}">
                <a16:creationId xmlns:a16="http://schemas.microsoft.com/office/drawing/2014/main" id="{529CB5D5-DFB2-A327-D376-12E2B2514C77}"/>
              </a:ext>
            </a:extLst>
          </p:cNvPr>
          <p:cNvPicPr>
            <a:picLocks noChangeAspect="1"/>
          </p:cNvPicPr>
          <p:nvPr/>
        </p:nvPicPr>
        <p:blipFill>
          <a:blip r:embed="rId2">
            <a:extLst>
              <a:ext uri="{28A0092B-C50C-407E-A947-70E740481C1C}">
                <a14:useLocalDpi xmlns:a14="http://schemas.microsoft.com/office/drawing/2010/main" val="0"/>
              </a:ext>
            </a:extLst>
          </a:blip>
          <a:srcRect l="19413" t="13290" r="15792" b="44422"/>
          <a:stretch>
            <a:fillRect/>
          </a:stretch>
        </p:blipFill>
        <p:spPr>
          <a:xfrm>
            <a:off x="-1" y="10674126"/>
            <a:ext cx="18000664" cy="7821392"/>
          </a:xfrm>
          <a:prstGeom prst="rect">
            <a:avLst/>
          </a:prstGeom>
        </p:spPr>
      </p:pic>
      <p:sp>
        <p:nvSpPr>
          <p:cNvPr id="17" name="Textfeld 16">
            <a:extLst>
              <a:ext uri="{FF2B5EF4-FFF2-40B4-BE49-F238E27FC236}">
                <a16:creationId xmlns:a16="http://schemas.microsoft.com/office/drawing/2014/main" id="{252029D0-9EE6-76B8-9622-4AD59CEA9A8A}"/>
              </a:ext>
            </a:extLst>
          </p:cNvPr>
          <p:cNvSpPr txBox="1"/>
          <p:nvPr/>
        </p:nvSpPr>
        <p:spPr>
          <a:xfrm>
            <a:off x="1061862" y="3634108"/>
            <a:ext cx="14423275" cy="2708434"/>
          </a:xfrm>
          <a:prstGeom prst="rect">
            <a:avLst/>
          </a:prstGeom>
          <a:noFill/>
        </p:spPr>
        <p:txBody>
          <a:bodyPr wrap="square" rtlCol="0">
            <a:spAutoFit/>
          </a:bodyPr>
          <a:lstStyle/>
          <a:p>
            <a:r>
              <a:rPr lang="de-DE" sz="17000" dirty="0">
                <a:solidFill>
                  <a:schemeClr val="bg1"/>
                </a:solidFill>
                <a:latin typeface="Aharoni" panose="020F0502020204030204" pitchFamily="2" charset="-79"/>
                <a:cs typeface="Aharoni" panose="020F0502020204030204" pitchFamily="2" charset="-79"/>
              </a:rPr>
              <a:t>PFLEGE</a:t>
            </a:r>
          </a:p>
        </p:txBody>
      </p:sp>
      <p:sp>
        <p:nvSpPr>
          <p:cNvPr id="18" name="Textfeld 17">
            <a:extLst>
              <a:ext uri="{FF2B5EF4-FFF2-40B4-BE49-F238E27FC236}">
                <a16:creationId xmlns:a16="http://schemas.microsoft.com/office/drawing/2014/main" id="{B4232C74-1A8F-63AD-5493-0E1A2D7189FA}"/>
              </a:ext>
            </a:extLst>
          </p:cNvPr>
          <p:cNvSpPr txBox="1"/>
          <p:nvPr/>
        </p:nvSpPr>
        <p:spPr>
          <a:xfrm>
            <a:off x="1061862" y="7595300"/>
            <a:ext cx="14423275" cy="2708434"/>
          </a:xfrm>
          <a:prstGeom prst="rect">
            <a:avLst/>
          </a:prstGeom>
          <a:noFill/>
        </p:spPr>
        <p:txBody>
          <a:bodyPr wrap="square" rtlCol="0">
            <a:spAutoFit/>
          </a:bodyPr>
          <a:lstStyle/>
          <a:p>
            <a:r>
              <a:rPr lang="de-DE" sz="17000" dirty="0">
                <a:solidFill>
                  <a:schemeClr val="bg1"/>
                </a:solidFill>
                <a:latin typeface="Aharoni" panose="020F0502020204030204" pitchFamily="2" charset="-79"/>
                <a:cs typeface="Aharoni" panose="020F0502020204030204" pitchFamily="2" charset="-79"/>
              </a:rPr>
              <a:t>SICHERUNG</a:t>
            </a:r>
          </a:p>
        </p:txBody>
      </p:sp>
      <p:sp>
        <p:nvSpPr>
          <p:cNvPr id="19" name="Textfeld 18">
            <a:extLst>
              <a:ext uri="{FF2B5EF4-FFF2-40B4-BE49-F238E27FC236}">
                <a16:creationId xmlns:a16="http://schemas.microsoft.com/office/drawing/2014/main" id="{014A08AA-AE26-AAD0-4F3D-062E59A49EB9}"/>
              </a:ext>
            </a:extLst>
          </p:cNvPr>
          <p:cNvSpPr txBox="1"/>
          <p:nvPr/>
        </p:nvSpPr>
        <p:spPr>
          <a:xfrm>
            <a:off x="1061862" y="5397561"/>
            <a:ext cx="15702137" cy="3016210"/>
          </a:xfrm>
          <a:prstGeom prst="rect">
            <a:avLst/>
          </a:prstGeom>
          <a:noFill/>
        </p:spPr>
        <p:txBody>
          <a:bodyPr wrap="square" rtlCol="0">
            <a:spAutoFit/>
          </a:bodyPr>
          <a:lstStyle/>
          <a:p>
            <a:r>
              <a:rPr lang="de-DE" sz="19000" dirty="0">
                <a:solidFill>
                  <a:schemeClr val="bg1">
                    <a:lumMod val="50000"/>
                  </a:schemeClr>
                </a:solidFill>
                <a:latin typeface="Aharoni" panose="020F0502020204030204" pitchFamily="2" charset="-79"/>
                <a:cs typeface="Aharoni" panose="020F0502020204030204" pitchFamily="2" charset="-79"/>
              </a:rPr>
              <a:t>WOHNRAUM</a:t>
            </a:r>
          </a:p>
        </p:txBody>
      </p:sp>
      <p:sp>
        <p:nvSpPr>
          <p:cNvPr id="20" name="Textfeld 19">
            <a:extLst>
              <a:ext uri="{FF2B5EF4-FFF2-40B4-BE49-F238E27FC236}">
                <a16:creationId xmlns:a16="http://schemas.microsoft.com/office/drawing/2014/main" id="{3C8758FE-68E2-CB6A-0F7F-09BD14BDE5A2}"/>
              </a:ext>
            </a:extLst>
          </p:cNvPr>
          <p:cNvSpPr txBox="1"/>
          <p:nvPr/>
        </p:nvSpPr>
        <p:spPr>
          <a:xfrm>
            <a:off x="1227959" y="5549961"/>
            <a:ext cx="15536040" cy="3016210"/>
          </a:xfrm>
          <a:prstGeom prst="rect">
            <a:avLst/>
          </a:prstGeom>
          <a:noFill/>
        </p:spPr>
        <p:txBody>
          <a:bodyPr wrap="square" rtlCol="0">
            <a:spAutoFit/>
          </a:bodyPr>
          <a:lstStyle/>
          <a:p>
            <a:r>
              <a:rPr lang="de-DE" sz="19000" dirty="0">
                <a:solidFill>
                  <a:schemeClr val="bg1"/>
                </a:solidFill>
                <a:latin typeface="Aharoni" panose="020F0502020204030204" pitchFamily="2" charset="-79"/>
                <a:cs typeface="Aharoni" panose="020F0502020204030204" pitchFamily="2" charset="-79"/>
              </a:rPr>
              <a:t>WOHNRAUM</a:t>
            </a:r>
          </a:p>
        </p:txBody>
      </p:sp>
      <p:sp>
        <p:nvSpPr>
          <p:cNvPr id="21" name="Textfeld 20">
            <a:extLst>
              <a:ext uri="{FF2B5EF4-FFF2-40B4-BE49-F238E27FC236}">
                <a16:creationId xmlns:a16="http://schemas.microsoft.com/office/drawing/2014/main" id="{96612E77-DFA0-C716-B3AC-AA6AD9B82096}"/>
              </a:ext>
            </a:extLst>
          </p:cNvPr>
          <p:cNvSpPr txBox="1"/>
          <p:nvPr/>
        </p:nvSpPr>
        <p:spPr>
          <a:xfrm>
            <a:off x="952928" y="28989882"/>
            <a:ext cx="5024675" cy="2785378"/>
          </a:xfrm>
          <a:prstGeom prst="rect">
            <a:avLst/>
          </a:prstGeom>
          <a:noFill/>
        </p:spPr>
        <p:txBody>
          <a:bodyPr wrap="square" rtlCol="0">
            <a:spAutoFit/>
          </a:bodyPr>
          <a:lstStyle/>
          <a:p>
            <a:r>
              <a:rPr lang="de-DE" sz="3500" b="1" dirty="0">
                <a:solidFill>
                  <a:schemeClr val="tx1">
                    <a:lumMod val="65000"/>
                    <a:lumOff val="35000"/>
                  </a:schemeClr>
                </a:solidFill>
                <a:latin typeface="Frutiger" panose="02000503040000020004" pitchFamily="2" charset="0"/>
              </a:rPr>
              <a:t>Wenn Sie Wohnraum anbieten können oder Fragen zum Verfahren haben, wenden Sie </a:t>
            </a:r>
          </a:p>
          <a:p>
            <a:r>
              <a:rPr lang="de-DE" sz="3500" b="1" dirty="0">
                <a:solidFill>
                  <a:schemeClr val="tx1">
                    <a:lumMod val="65000"/>
                    <a:lumOff val="35000"/>
                  </a:schemeClr>
                </a:solidFill>
                <a:latin typeface="Frutiger" panose="02000503040000020004" pitchFamily="2" charset="0"/>
              </a:rPr>
              <a:t>sich bitte an:</a:t>
            </a:r>
          </a:p>
        </p:txBody>
      </p:sp>
      <p:sp>
        <p:nvSpPr>
          <p:cNvPr id="22" name="Textfeld 21">
            <a:extLst>
              <a:ext uri="{FF2B5EF4-FFF2-40B4-BE49-F238E27FC236}">
                <a16:creationId xmlns:a16="http://schemas.microsoft.com/office/drawing/2014/main" id="{922C2E5F-7C04-C10D-03FA-A001F465E9FF}"/>
              </a:ext>
            </a:extLst>
          </p:cNvPr>
          <p:cNvSpPr txBox="1"/>
          <p:nvPr/>
        </p:nvSpPr>
        <p:spPr>
          <a:xfrm>
            <a:off x="6431815" y="28990237"/>
            <a:ext cx="9593230" cy="2945806"/>
          </a:xfrm>
          <a:prstGeom prst="rect">
            <a:avLst/>
          </a:prstGeom>
          <a:noFill/>
        </p:spPr>
        <p:txBody>
          <a:bodyPr wrap="square">
            <a:spAutoFit/>
          </a:bodyPr>
          <a:lstStyle/>
          <a:p>
            <a:pPr>
              <a:lnSpc>
                <a:spcPct val="107000"/>
              </a:lnSpc>
              <a:spcAft>
                <a:spcPts val="800"/>
              </a:spcAft>
            </a:pP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[Unternehmen]</a:t>
            </a:r>
            <a:b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[Ansprechpartner]</a:t>
            </a:r>
            <a:b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[Telefonnummer]</a:t>
            </a:r>
            <a:b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[E-Mail-Adresse]</a:t>
            </a:r>
            <a:b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5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[Webadresse]</a:t>
            </a:r>
          </a:p>
        </p:txBody>
      </p:sp>
      <p:sp>
        <p:nvSpPr>
          <p:cNvPr id="23" name="Textfeld 22">
            <a:extLst>
              <a:ext uri="{FF2B5EF4-FFF2-40B4-BE49-F238E27FC236}">
                <a16:creationId xmlns:a16="http://schemas.microsoft.com/office/drawing/2014/main" id="{DF91223E-9737-DB54-9E37-BF5A07BA3BA5}"/>
              </a:ext>
            </a:extLst>
          </p:cNvPr>
          <p:cNvSpPr txBox="1"/>
          <p:nvPr/>
        </p:nvSpPr>
        <p:spPr>
          <a:xfrm>
            <a:off x="765360" y="17847275"/>
            <a:ext cx="16458094" cy="1169551"/>
          </a:xfrm>
          <a:prstGeom prst="rect">
            <a:avLst/>
          </a:prstGeom>
          <a:noFill/>
        </p:spPr>
        <p:txBody>
          <a:bodyPr wrap="square" rtlCol="0">
            <a:spAutoFit/>
          </a:bodyPr>
          <a:lstStyle/>
          <a:p>
            <a:r>
              <a:rPr lang="de-DE" sz="7000" dirty="0">
                <a:solidFill>
                  <a:schemeClr val="bg1">
                    <a:lumMod val="50000"/>
                  </a:schemeClr>
                </a:solidFill>
                <a:latin typeface="Aharoni" panose="020F0502020204030204" pitchFamily="2" charset="-79"/>
                <a:cs typeface="Aharoni" panose="020F0502020204030204" pitchFamily="2" charset="-79"/>
              </a:rPr>
              <a:t>WOHNRAUM FÜR PFLEGEFACHKRÄFTE</a:t>
            </a:r>
          </a:p>
        </p:txBody>
      </p:sp>
      <p:sp>
        <p:nvSpPr>
          <p:cNvPr id="24" name="Textfeld 23">
            <a:extLst>
              <a:ext uri="{FF2B5EF4-FFF2-40B4-BE49-F238E27FC236}">
                <a16:creationId xmlns:a16="http://schemas.microsoft.com/office/drawing/2014/main" id="{4E58E905-F970-B0E3-54EA-9D79308CB952}"/>
              </a:ext>
            </a:extLst>
          </p:cNvPr>
          <p:cNvSpPr txBox="1"/>
          <p:nvPr/>
        </p:nvSpPr>
        <p:spPr>
          <a:xfrm>
            <a:off x="7802676" y="19101530"/>
            <a:ext cx="9420778" cy="1169551"/>
          </a:xfrm>
          <a:prstGeom prst="rect">
            <a:avLst/>
          </a:prstGeom>
          <a:noFill/>
        </p:spPr>
        <p:txBody>
          <a:bodyPr wrap="square" rtlCol="0">
            <a:spAutoFit/>
          </a:bodyPr>
          <a:lstStyle/>
          <a:p>
            <a:r>
              <a:rPr lang="de-DE" sz="7000" dirty="0">
                <a:solidFill>
                  <a:schemeClr val="bg1"/>
                </a:solidFill>
                <a:latin typeface="Aharoni" panose="020F0502020204030204" pitchFamily="2" charset="-79"/>
                <a:cs typeface="Aharoni" panose="020F0502020204030204" pitchFamily="2" charset="-79"/>
              </a:rPr>
              <a:t>JETZT UNTERSTÜTZEN!</a:t>
            </a:r>
          </a:p>
        </p:txBody>
      </p:sp>
      <p:sp>
        <p:nvSpPr>
          <p:cNvPr id="25" name="Rechteck 24">
            <a:extLst>
              <a:ext uri="{FF2B5EF4-FFF2-40B4-BE49-F238E27FC236}">
                <a16:creationId xmlns:a16="http://schemas.microsoft.com/office/drawing/2014/main" id="{B2722E30-9912-D0FF-674C-561080E742D9}"/>
              </a:ext>
            </a:extLst>
          </p:cNvPr>
          <p:cNvSpPr/>
          <p:nvPr/>
        </p:nvSpPr>
        <p:spPr>
          <a:xfrm>
            <a:off x="6027177" y="28919544"/>
            <a:ext cx="115714" cy="3016499"/>
          </a:xfrm>
          <a:prstGeom prst="rect">
            <a:avLst/>
          </a:prstGeom>
          <a:solidFill>
            <a:srgbClr val="FFFFFF">
              <a:alpha val="3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Rechteck 25">
            <a:extLst>
              <a:ext uri="{FF2B5EF4-FFF2-40B4-BE49-F238E27FC236}">
                <a16:creationId xmlns:a16="http://schemas.microsoft.com/office/drawing/2014/main" id="{C07DDA01-1122-7D19-BF8D-4F97D3B1C5B2}"/>
              </a:ext>
            </a:extLst>
          </p:cNvPr>
          <p:cNvSpPr/>
          <p:nvPr/>
        </p:nvSpPr>
        <p:spPr>
          <a:xfrm>
            <a:off x="765360" y="20888691"/>
            <a:ext cx="16458094" cy="7695323"/>
          </a:xfrm>
          <a:prstGeom prst="rect">
            <a:avLst/>
          </a:prstGeom>
          <a:solidFill>
            <a:srgbClr val="FFFF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Textfeld 26">
            <a:extLst>
              <a:ext uri="{FF2B5EF4-FFF2-40B4-BE49-F238E27FC236}">
                <a16:creationId xmlns:a16="http://schemas.microsoft.com/office/drawing/2014/main" id="{FE880E1C-EA0B-8655-62CC-D0579DDEBF03}"/>
              </a:ext>
            </a:extLst>
          </p:cNvPr>
          <p:cNvSpPr txBox="1"/>
          <p:nvPr/>
        </p:nvSpPr>
        <p:spPr>
          <a:xfrm>
            <a:off x="914675" y="20981934"/>
            <a:ext cx="16122503" cy="7602081"/>
          </a:xfrm>
          <a:prstGeom prst="rect">
            <a:avLst/>
          </a:prstGeom>
          <a:noFill/>
        </p:spPr>
        <p:txBody>
          <a:bodyPr wrap="square" rtlCol="0">
            <a:spAutoFit/>
          </a:bodyPr>
          <a:lstStyle/>
          <a:p>
            <a:pPr algn="just"/>
            <a:r>
              <a:rPr lang="de-DE" sz="4000" dirty="0">
                <a:solidFill>
                  <a:schemeClr val="tx1">
                    <a:lumMod val="65000"/>
                    <a:lumOff val="35000"/>
                  </a:schemeClr>
                </a:solidFill>
                <a:latin typeface="Futiger"/>
              </a:rPr>
              <a:t>Fachkräfte in der Pflege leisten einen unverzichtbaren Beitrag zur Versorgung von Menschen. Damit Pflegefachkräfte in unserer Einrichtung arbeiten können, wird dringend zusätzlicher und bezahlbarer Wohnraum benötigt. Gesucht werden </a:t>
            </a:r>
            <a:r>
              <a:rPr lang="de-DE" sz="4400" b="1" dirty="0">
                <a:solidFill>
                  <a:schemeClr val="tx1">
                    <a:lumMod val="65000"/>
                    <a:lumOff val="35000"/>
                  </a:schemeClr>
                </a:solidFill>
                <a:latin typeface="Futiger"/>
              </a:rPr>
              <a:t>Zimmer, Wohnungen oder Häuser</a:t>
            </a:r>
            <a:r>
              <a:rPr lang="de-DE" sz="4000" b="1" dirty="0">
                <a:solidFill>
                  <a:schemeClr val="tx1">
                    <a:lumMod val="65000"/>
                    <a:lumOff val="35000"/>
                  </a:schemeClr>
                </a:solidFill>
                <a:latin typeface="Futiger"/>
              </a:rPr>
              <a:t> </a:t>
            </a:r>
            <a:r>
              <a:rPr lang="de-DE" sz="4000" dirty="0">
                <a:solidFill>
                  <a:schemeClr val="tx1">
                    <a:lumMod val="65000"/>
                    <a:lumOff val="35000"/>
                  </a:schemeClr>
                </a:solidFill>
                <a:latin typeface="Futiger"/>
              </a:rPr>
              <a:t>zur </a:t>
            </a:r>
            <a:r>
              <a:rPr lang="de-DE" sz="4400" b="1" dirty="0">
                <a:solidFill>
                  <a:schemeClr val="tx1">
                    <a:lumMod val="65000"/>
                    <a:lumOff val="35000"/>
                  </a:schemeClr>
                </a:solidFill>
                <a:latin typeface="Futiger"/>
              </a:rPr>
              <a:t>Miete oder Zwischenmiete</a:t>
            </a:r>
            <a:r>
              <a:rPr lang="de-DE" sz="4000" dirty="0">
                <a:solidFill>
                  <a:schemeClr val="tx1">
                    <a:lumMod val="65000"/>
                    <a:lumOff val="35000"/>
                  </a:schemeClr>
                </a:solidFill>
                <a:latin typeface="Futiger"/>
              </a:rPr>
              <a:t>, die an Pflegefachkräfte vermittelt werden können. Dabei kann es sich sowohl um möblierten als auch unmöblierten Wohnraum handeln. Auch kurzfristige oder befristete Vermietungen sind willkommen. Mit Ihrem Angebot unterstützen Sie die Sicherstellung der pflegerischen Versorgung und leisten einen wichtigen gesellschaftlichen Beitrag. Pflegefachkräfte, die hier eine Tätigkeit aufnehmen möchten, profitieren von einer stabilen Wohnsituation. Ein entscheidender Faktor, um qualifizierte Fachkräfte langfristig in der Region zu halten.</a:t>
            </a:r>
          </a:p>
        </p:txBody>
      </p:sp>
      <p:sp>
        <p:nvSpPr>
          <p:cNvPr id="28" name="Textfeld 27">
            <a:extLst>
              <a:ext uri="{FF2B5EF4-FFF2-40B4-BE49-F238E27FC236}">
                <a16:creationId xmlns:a16="http://schemas.microsoft.com/office/drawing/2014/main" id="{9002C916-01CA-A4F8-888B-4EDAFDAD4841}"/>
              </a:ext>
            </a:extLst>
          </p:cNvPr>
          <p:cNvSpPr txBox="1"/>
          <p:nvPr/>
        </p:nvSpPr>
        <p:spPr>
          <a:xfrm>
            <a:off x="840018" y="17905891"/>
            <a:ext cx="16383436" cy="1169551"/>
          </a:xfrm>
          <a:prstGeom prst="rect">
            <a:avLst/>
          </a:prstGeom>
          <a:noFill/>
        </p:spPr>
        <p:txBody>
          <a:bodyPr wrap="square" rtlCol="0">
            <a:spAutoFit/>
          </a:bodyPr>
          <a:lstStyle/>
          <a:p>
            <a:r>
              <a:rPr lang="de-DE" sz="7000" dirty="0">
                <a:solidFill>
                  <a:schemeClr val="bg1"/>
                </a:solidFill>
                <a:latin typeface="Aharoni" panose="020F0502020204030204" pitchFamily="2" charset="-79"/>
                <a:cs typeface="Aharoni" panose="020F0502020204030204" pitchFamily="2" charset="-79"/>
              </a:rPr>
              <a:t>WOHNRAUM FÜR PFLEGEFACHKRÄFTE</a:t>
            </a:r>
          </a:p>
        </p:txBody>
      </p:sp>
      <p:sp>
        <p:nvSpPr>
          <p:cNvPr id="29" name="Rechteck 28">
            <a:extLst>
              <a:ext uri="{FF2B5EF4-FFF2-40B4-BE49-F238E27FC236}">
                <a16:creationId xmlns:a16="http://schemas.microsoft.com/office/drawing/2014/main" id="{6405880E-A53A-2C2B-ABA3-239B8AA2AC59}"/>
              </a:ext>
            </a:extLst>
          </p:cNvPr>
          <p:cNvSpPr/>
          <p:nvPr/>
        </p:nvSpPr>
        <p:spPr>
          <a:xfrm>
            <a:off x="10900388" y="2960280"/>
            <a:ext cx="6050903" cy="225928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5000" dirty="0"/>
              <a:t>Logo</a:t>
            </a:r>
          </a:p>
        </p:txBody>
      </p:sp>
      <p:sp>
        <p:nvSpPr>
          <p:cNvPr id="3" name="Rechteck 2">
            <a:extLst>
              <a:ext uri="{FF2B5EF4-FFF2-40B4-BE49-F238E27FC236}">
                <a16:creationId xmlns:a16="http://schemas.microsoft.com/office/drawing/2014/main" id="{8F54B819-03F7-6990-0E6F-7108C9C36A3C}"/>
              </a:ext>
            </a:extLst>
          </p:cNvPr>
          <p:cNvSpPr/>
          <p:nvPr/>
        </p:nvSpPr>
        <p:spPr>
          <a:xfrm>
            <a:off x="15783454" y="28960665"/>
            <a:ext cx="1440000" cy="144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dirty="0"/>
              <a:t>QR-</a:t>
            </a:r>
          </a:p>
          <a:p>
            <a:pPr algn="ctr"/>
            <a:r>
              <a:rPr lang="de-DE" sz="3600" dirty="0"/>
              <a:t>Code</a:t>
            </a:r>
          </a:p>
        </p:txBody>
      </p:sp>
      <p:pic>
        <p:nvPicPr>
          <p:cNvPr id="4" name="Grafik 3" descr="Ein Bild, das Text, Screenshot, Schrift, Logo enthält.&#10;&#10;KI-generierte Inhalte können fehlerhaft sein.">
            <a:extLst>
              <a:ext uri="{FF2B5EF4-FFF2-40B4-BE49-F238E27FC236}">
                <a16:creationId xmlns:a16="http://schemas.microsoft.com/office/drawing/2014/main" id="{995AA549-F71E-428C-4B08-ADC5C5A5EA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24412" y="30496043"/>
            <a:ext cx="2160002" cy="1440001"/>
          </a:xfrm>
          <a:prstGeom prst="rect">
            <a:avLst/>
          </a:prstGeom>
        </p:spPr>
      </p:pic>
    </p:spTree>
    <p:extLst>
      <p:ext uri="{BB962C8B-B14F-4D97-AF65-F5344CB8AC3E}">
        <p14:creationId xmlns:p14="http://schemas.microsoft.com/office/powerpoint/2010/main" val="297570864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167</Words>
  <Application>Microsoft Office PowerPoint</Application>
  <PresentationFormat>Benutzerdefiniert</PresentationFormat>
  <Paragraphs>14</Paragraphs>
  <Slides>1</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vt:i4>
      </vt:variant>
    </vt:vector>
  </HeadingPairs>
  <TitlesOfParts>
    <vt:vector size="8" baseType="lpstr">
      <vt:lpstr>Aharoni</vt:lpstr>
      <vt:lpstr>Aptos</vt:lpstr>
      <vt:lpstr>Aptos Display</vt:lpstr>
      <vt:lpstr>Arial</vt:lpstr>
      <vt:lpstr>Frutiger</vt:lpstr>
      <vt:lpstr>Futiger</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Yasemin Murtaza</dc:creator>
  <cp:lastModifiedBy>Yasemin Murtaza</cp:lastModifiedBy>
  <cp:revision>8</cp:revision>
  <dcterms:created xsi:type="dcterms:W3CDTF">2025-11-08T23:25:36Z</dcterms:created>
  <dcterms:modified xsi:type="dcterms:W3CDTF">2025-11-28T11:26:57Z</dcterms:modified>
</cp:coreProperties>
</file>