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18000663" cy="359997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25" d="100"/>
          <a:sy n="25" d="100"/>
        </p:scale>
        <p:origin x="2438" y="13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1350050" y="5891626"/>
            <a:ext cx="15300564" cy="12533242"/>
          </a:xfrm>
        </p:spPr>
        <p:txBody>
          <a:bodyPr anchor="b"/>
          <a:lstStyle>
            <a:lvl1pPr algn="ctr">
              <a:defRPr sz="11812"/>
            </a:lvl1pPr>
          </a:lstStyle>
          <a:p>
            <a:r>
              <a:rPr lang="de-DE"/>
              <a:t>Mastertitelformat bearbeiten</a:t>
            </a:r>
            <a:endParaRPr lang="en-US" dirty="0"/>
          </a:p>
        </p:txBody>
      </p:sp>
      <p:sp>
        <p:nvSpPr>
          <p:cNvPr id="3" name="Subtitle 2"/>
          <p:cNvSpPr>
            <a:spLocks noGrp="1"/>
          </p:cNvSpPr>
          <p:nvPr>
            <p:ph type="subTitle" idx="1"/>
          </p:nvPr>
        </p:nvSpPr>
        <p:spPr>
          <a:xfrm>
            <a:off x="2250083" y="18908198"/>
            <a:ext cx="13500497" cy="8691601"/>
          </a:xfrm>
        </p:spPr>
        <p:txBody>
          <a:bodyPr/>
          <a:lstStyle>
            <a:lvl1pPr marL="0" indent="0" algn="ctr">
              <a:buNone/>
              <a:defRPr sz="4725"/>
            </a:lvl1pPr>
            <a:lvl2pPr marL="900044" indent="0" algn="ctr">
              <a:buNone/>
              <a:defRPr sz="3937"/>
            </a:lvl2pPr>
            <a:lvl3pPr marL="1800088" indent="0" algn="ctr">
              <a:buNone/>
              <a:defRPr sz="3543"/>
            </a:lvl3pPr>
            <a:lvl4pPr marL="2700132" indent="0" algn="ctr">
              <a:buNone/>
              <a:defRPr sz="3150"/>
            </a:lvl4pPr>
            <a:lvl5pPr marL="3600176" indent="0" algn="ctr">
              <a:buNone/>
              <a:defRPr sz="3150"/>
            </a:lvl5pPr>
            <a:lvl6pPr marL="4500220" indent="0" algn="ctr">
              <a:buNone/>
              <a:defRPr sz="3150"/>
            </a:lvl6pPr>
            <a:lvl7pPr marL="5400264" indent="0" algn="ctr">
              <a:buNone/>
              <a:defRPr sz="3150"/>
            </a:lvl7pPr>
            <a:lvl8pPr marL="6300307" indent="0" algn="ctr">
              <a:buNone/>
              <a:defRPr sz="3150"/>
            </a:lvl8pPr>
            <a:lvl9pPr marL="7200351" indent="0" algn="ctr">
              <a:buNone/>
              <a:defRPr sz="315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336DE3C3-D48D-461D-8589-C2D9BAC7195B}" type="datetimeFigureOut">
              <a:rPr lang="de-DE" smtClean="0"/>
              <a:t>28.11.2025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D89D1643-B830-4185-A3BA-E7D12B6BB06A}" type="slidenum">
              <a:rPr lang="de-DE" smtClean="0"/>
              <a:t>‹Nr.›</a:t>
            </a:fld>
            <a:endParaRPr lang="de-DE"/>
          </a:p>
        </p:txBody>
      </p:sp>
    </p:spTree>
    <p:extLst>
      <p:ext uri="{BB962C8B-B14F-4D97-AF65-F5344CB8AC3E}">
        <p14:creationId xmlns:p14="http://schemas.microsoft.com/office/powerpoint/2010/main" val="39644349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336DE3C3-D48D-461D-8589-C2D9BAC7195B}" type="datetimeFigureOut">
              <a:rPr lang="de-DE" smtClean="0"/>
              <a:t>28.11.2025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D89D1643-B830-4185-A3BA-E7D12B6BB06A}" type="slidenum">
              <a:rPr lang="de-DE" smtClean="0"/>
              <a:t>‹Nr.›</a:t>
            </a:fld>
            <a:endParaRPr lang="de-DE"/>
          </a:p>
        </p:txBody>
      </p:sp>
    </p:spTree>
    <p:extLst>
      <p:ext uri="{BB962C8B-B14F-4D97-AF65-F5344CB8AC3E}">
        <p14:creationId xmlns:p14="http://schemas.microsoft.com/office/powerpoint/2010/main" val="11532281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2881725" y="1916653"/>
            <a:ext cx="3881393" cy="30508114"/>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1237546" y="1916653"/>
            <a:ext cx="11419171" cy="30508114"/>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336DE3C3-D48D-461D-8589-C2D9BAC7195B}" type="datetimeFigureOut">
              <a:rPr lang="de-DE" smtClean="0"/>
              <a:t>28.11.2025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D89D1643-B830-4185-A3BA-E7D12B6BB06A}" type="slidenum">
              <a:rPr lang="de-DE" smtClean="0"/>
              <a:t>‹Nr.›</a:t>
            </a:fld>
            <a:endParaRPr lang="de-DE"/>
          </a:p>
        </p:txBody>
      </p:sp>
    </p:spTree>
    <p:extLst>
      <p:ext uri="{BB962C8B-B14F-4D97-AF65-F5344CB8AC3E}">
        <p14:creationId xmlns:p14="http://schemas.microsoft.com/office/powerpoint/2010/main" val="27113137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336DE3C3-D48D-461D-8589-C2D9BAC7195B}" type="datetimeFigureOut">
              <a:rPr lang="de-DE" smtClean="0"/>
              <a:t>28.11.2025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D89D1643-B830-4185-A3BA-E7D12B6BB06A}" type="slidenum">
              <a:rPr lang="de-DE" smtClean="0"/>
              <a:t>‹Nr.›</a:t>
            </a:fld>
            <a:endParaRPr lang="de-DE"/>
          </a:p>
        </p:txBody>
      </p:sp>
    </p:spTree>
    <p:extLst>
      <p:ext uri="{BB962C8B-B14F-4D97-AF65-F5344CB8AC3E}">
        <p14:creationId xmlns:p14="http://schemas.microsoft.com/office/powerpoint/2010/main" val="16866453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228171" y="8974945"/>
            <a:ext cx="15525572" cy="14974888"/>
          </a:xfrm>
        </p:spPr>
        <p:txBody>
          <a:bodyPr anchor="b"/>
          <a:lstStyle>
            <a:lvl1pPr>
              <a:defRPr sz="11812"/>
            </a:lvl1pPr>
          </a:lstStyle>
          <a:p>
            <a:r>
              <a:rPr lang="de-DE"/>
              <a:t>Mastertitelformat bearbeiten</a:t>
            </a:r>
            <a:endParaRPr lang="en-US" dirty="0"/>
          </a:p>
        </p:txBody>
      </p:sp>
      <p:sp>
        <p:nvSpPr>
          <p:cNvPr id="3" name="Text Placeholder 2"/>
          <p:cNvSpPr>
            <a:spLocks noGrp="1"/>
          </p:cNvSpPr>
          <p:nvPr>
            <p:ph type="body" idx="1"/>
          </p:nvPr>
        </p:nvSpPr>
        <p:spPr>
          <a:xfrm>
            <a:off x="1228171" y="24091502"/>
            <a:ext cx="15525572" cy="7874940"/>
          </a:xfrm>
        </p:spPr>
        <p:txBody>
          <a:bodyPr/>
          <a:lstStyle>
            <a:lvl1pPr marL="0" indent="0">
              <a:buNone/>
              <a:defRPr sz="4725">
                <a:solidFill>
                  <a:schemeClr val="tx1">
                    <a:tint val="82000"/>
                  </a:schemeClr>
                </a:solidFill>
              </a:defRPr>
            </a:lvl1pPr>
            <a:lvl2pPr marL="900044" indent="0">
              <a:buNone/>
              <a:defRPr sz="3937">
                <a:solidFill>
                  <a:schemeClr val="tx1">
                    <a:tint val="82000"/>
                  </a:schemeClr>
                </a:solidFill>
              </a:defRPr>
            </a:lvl2pPr>
            <a:lvl3pPr marL="1800088" indent="0">
              <a:buNone/>
              <a:defRPr sz="3543">
                <a:solidFill>
                  <a:schemeClr val="tx1">
                    <a:tint val="82000"/>
                  </a:schemeClr>
                </a:solidFill>
              </a:defRPr>
            </a:lvl3pPr>
            <a:lvl4pPr marL="2700132" indent="0">
              <a:buNone/>
              <a:defRPr sz="3150">
                <a:solidFill>
                  <a:schemeClr val="tx1">
                    <a:tint val="82000"/>
                  </a:schemeClr>
                </a:solidFill>
              </a:defRPr>
            </a:lvl4pPr>
            <a:lvl5pPr marL="3600176" indent="0">
              <a:buNone/>
              <a:defRPr sz="3150">
                <a:solidFill>
                  <a:schemeClr val="tx1">
                    <a:tint val="82000"/>
                  </a:schemeClr>
                </a:solidFill>
              </a:defRPr>
            </a:lvl5pPr>
            <a:lvl6pPr marL="4500220" indent="0">
              <a:buNone/>
              <a:defRPr sz="3150">
                <a:solidFill>
                  <a:schemeClr val="tx1">
                    <a:tint val="82000"/>
                  </a:schemeClr>
                </a:solidFill>
              </a:defRPr>
            </a:lvl6pPr>
            <a:lvl7pPr marL="5400264" indent="0">
              <a:buNone/>
              <a:defRPr sz="3150">
                <a:solidFill>
                  <a:schemeClr val="tx1">
                    <a:tint val="82000"/>
                  </a:schemeClr>
                </a:solidFill>
              </a:defRPr>
            </a:lvl7pPr>
            <a:lvl8pPr marL="6300307" indent="0">
              <a:buNone/>
              <a:defRPr sz="3150">
                <a:solidFill>
                  <a:schemeClr val="tx1">
                    <a:tint val="82000"/>
                  </a:schemeClr>
                </a:solidFill>
              </a:defRPr>
            </a:lvl8pPr>
            <a:lvl9pPr marL="7200351" indent="0">
              <a:buNone/>
              <a:defRPr sz="3150">
                <a:solidFill>
                  <a:schemeClr val="tx1">
                    <a:tint val="82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336DE3C3-D48D-461D-8589-C2D9BAC7195B}" type="datetimeFigureOut">
              <a:rPr lang="de-DE" smtClean="0"/>
              <a:t>28.11.2025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D89D1643-B830-4185-A3BA-E7D12B6BB06A}" type="slidenum">
              <a:rPr lang="de-DE" smtClean="0"/>
              <a:t>‹Nr.›</a:t>
            </a:fld>
            <a:endParaRPr lang="de-DE"/>
          </a:p>
        </p:txBody>
      </p:sp>
    </p:spTree>
    <p:extLst>
      <p:ext uri="{BB962C8B-B14F-4D97-AF65-F5344CB8AC3E}">
        <p14:creationId xmlns:p14="http://schemas.microsoft.com/office/powerpoint/2010/main" val="40758106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1237545" y="9583264"/>
            <a:ext cx="7650282" cy="2284150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9112836" y="9583264"/>
            <a:ext cx="7650282" cy="2284150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336DE3C3-D48D-461D-8589-C2D9BAC7195B}" type="datetimeFigureOut">
              <a:rPr lang="de-DE" smtClean="0"/>
              <a:t>28.11.2025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D89D1643-B830-4185-A3BA-E7D12B6BB06A}" type="slidenum">
              <a:rPr lang="de-DE" smtClean="0"/>
              <a:t>‹Nr.›</a:t>
            </a:fld>
            <a:endParaRPr lang="de-DE"/>
          </a:p>
        </p:txBody>
      </p:sp>
    </p:spTree>
    <p:extLst>
      <p:ext uri="{BB962C8B-B14F-4D97-AF65-F5344CB8AC3E}">
        <p14:creationId xmlns:p14="http://schemas.microsoft.com/office/powerpoint/2010/main" val="480078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1239890" y="1916661"/>
            <a:ext cx="15525572" cy="6958285"/>
          </a:xfrm>
        </p:spPr>
        <p:txBody>
          <a:bodyPr/>
          <a:lstStyle/>
          <a:p>
            <a:r>
              <a:rPr lang="de-DE"/>
              <a:t>Mastertitelformat bearbeiten</a:t>
            </a:r>
            <a:endParaRPr lang="en-US" dirty="0"/>
          </a:p>
        </p:txBody>
      </p:sp>
      <p:sp>
        <p:nvSpPr>
          <p:cNvPr id="3" name="Text Placeholder 2"/>
          <p:cNvSpPr>
            <a:spLocks noGrp="1"/>
          </p:cNvSpPr>
          <p:nvPr>
            <p:ph type="body" idx="1"/>
          </p:nvPr>
        </p:nvSpPr>
        <p:spPr>
          <a:xfrm>
            <a:off x="1239892" y="8824938"/>
            <a:ext cx="7615123" cy="4324966"/>
          </a:xfrm>
        </p:spPr>
        <p:txBody>
          <a:bodyPr anchor="b"/>
          <a:lstStyle>
            <a:lvl1pPr marL="0" indent="0">
              <a:buNone/>
              <a:defRPr sz="4725" b="1"/>
            </a:lvl1pPr>
            <a:lvl2pPr marL="900044" indent="0">
              <a:buNone/>
              <a:defRPr sz="3937" b="1"/>
            </a:lvl2pPr>
            <a:lvl3pPr marL="1800088" indent="0">
              <a:buNone/>
              <a:defRPr sz="3543" b="1"/>
            </a:lvl3pPr>
            <a:lvl4pPr marL="2700132" indent="0">
              <a:buNone/>
              <a:defRPr sz="3150" b="1"/>
            </a:lvl4pPr>
            <a:lvl5pPr marL="3600176" indent="0">
              <a:buNone/>
              <a:defRPr sz="3150" b="1"/>
            </a:lvl5pPr>
            <a:lvl6pPr marL="4500220" indent="0">
              <a:buNone/>
              <a:defRPr sz="3150" b="1"/>
            </a:lvl6pPr>
            <a:lvl7pPr marL="5400264" indent="0">
              <a:buNone/>
              <a:defRPr sz="3150" b="1"/>
            </a:lvl7pPr>
            <a:lvl8pPr marL="6300307" indent="0">
              <a:buNone/>
              <a:defRPr sz="3150" b="1"/>
            </a:lvl8pPr>
            <a:lvl9pPr marL="7200351" indent="0">
              <a:buNone/>
              <a:defRPr sz="3150" b="1"/>
            </a:lvl9pPr>
          </a:lstStyle>
          <a:p>
            <a:pPr lvl="0"/>
            <a:r>
              <a:rPr lang="de-DE"/>
              <a:t>Mastertextformat bearbeiten</a:t>
            </a:r>
          </a:p>
        </p:txBody>
      </p:sp>
      <p:sp>
        <p:nvSpPr>
          <p:cNvPr id="4" name="Content Placeholder 3"/>
          <p:cNvSpPr>
            <a:spLocks noGrp="1"/>
          </p:cNvSpPr>
          <p:nvPr>
            <p:ph sz="half" idx="2"/>
          </p:nvPr>
        </p:nvSpPr>
        <p:spPr>
          <a:xfrm>
            <a:off x="1239892" y="13149904"/>
            <a:ext cx="7615123" cy="19341529"/>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9112837" y="8824938"/>
            <a:ext cx="7652626" cy="4324966"/>
          </a:xfrm>
        </p:spPr>
        <p:txBody>
          <a:bodyPr anchor="b"/>
          <a:lstStyle>
            <a:lvl1pPr marL="0" indent="0">
              <a:buNone/>
              <a:defRPr sz="4725" b="1"/>
            </a:lvl1pPr>
            <a:lvl2pPr marL="900044" indent="0">
              <a:buNone/>
              <a:defRPr sz="3937" b="1"/>
            </a:lvl2pPr>
            <a:lvl3pPr marL="1800088" indent="0">
              <a:buNone/>
              <a:defRPr sz="3543" b="1"/>
            </a:lvl3pPr>
            <a:lvl4pPr marL="2700132" indent="0">
              <a:buNone/>
              <a:defRPr sz="3150" b="1"/>
            </a:lvl4pPr>
            <a:lvl5pPr marL="3600176" indent="0">
              <a:buNone/>
              <a:defRPr sz="3150" b="1"/>
            </a:lvl5pPr>
            <a:lvl6pPr marL="4500220" indent="0">
              <a:buNone/>
              <a:defRPr sz="3150" b="1"/>
            </a:lvl6pPr>
            <a:lvl7pPr marL="5400264" indent="0">
              <a:buNone/>
              <a:defRPr sz="3150" b="1"/>
            </a:lvl7pPr>
            <a:lvl8pPr marL="6300307" indent="0">
              <a:buNone/>
              <a:defRPr sz="3150" b="1"/>
            </a:lvl8pPr>
            <a:lvl9pPr marL="7200351" indent="0">
              <a:buNone/>
              <a:defRPr sz="3150" b="1"/>
            </a:lvl9pPr>
          </a:lstStyle>
          <a:p>
            <a:pPr lvl="0"/>
            <a:r>
              <a:rPr lang="de-DE"/>
              <a:t>Mastertextformat bearbeiten</a:t>
            </a:r>
          </a:p>
        </p:txBody>
      </p:sp>
      <p:sp>
        <p:nvSpPr>
          <p:cNvPr id="6" name="Content Placeholder 5"/>
          <p:cNvSpPr>
            <a:spLocks noGrp="1"/>
          </p:cNvSpPr>
          <p:nvPr>
            <p:ph sz="quarter" idx="4"/>
          </p:nvPr>
        </p:nvSpPr>
        <p:spPr>
          <a:xfrm>
            <a:off x="9112837" y="13149904"/>
            <a:ext cx="7652626" cy="19341529"/>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336DE3C3-D48D-461D-8589-C2D9BAC7195B}" type="datetimeFigureOut">
              <a:rPr lang="de-DE" smtClean="0"/>
              <a:t>28.11.2025</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D89D1643-B830-4185-A3BA-E7D12B6BB06A}" type="slidenum">
              <a:rPr lang="de-DE" smtClean="0"/>
              <a:t>‹Nr.›</a:t>
            </a:fld>
            <a:endParaRPr lang="de-DE"/>
          </a:p>
        </p:txBody>
      </p:sp>
    </p:spTree>
    <p:extLst>
      <p:ext uri="{BB962C8B-B14F-4D97-AF65-F5344CB8AC3E}">
        <p14:creationId xmlns:p14="http://schemas.microsoft.com/office/powerpoint/2010/main" val="13301941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336DE3C3-D48D-461D-8589-C2D9BAC7195B}" type="datetimeFigureOut">
              <a:rPr lang="de-DE" smtClean="0"/>
              <a:t>28.11.2025</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D89D1643-B830-4185-A3BA-E7D12B6BB06A}" type="slidenum">
              <a:rPr lang="de-DE" smtClean="0"/>
              <a:t>‹Nr.›</a:t>
            </a:fld>
            <a:endParaRPr lang="de-DE"/>
          </a:p>
        </p:txBody>
      </p:sp>
    </p:spTree>
    <p:extLst>
      <p:ext uri="{BB962C8B-B14F-4D97-AF65-F5344CB8AC3E}">
        <p14:creationId xmlns:p14="http://schemas.microsoft.com/office/powerpoint/2010/main" val="16307635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DE3C3-D48D-461D-8589-C2D9BAC7195B}" type="datetimeFigureOut">
              <a:rPr lang="de-DE" smtClean="0"/>
              <a:t>28.11.2025</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D89D1643-B830-4185-A3BA-E7D12B6BB06A}" type="slidenum">
              <a:rPr lang="de-DE" smtClean="0"/>
              <a:t>‹Nr.›</a:t>
            </a:fld>
            <a:endParaRPr lang="de-DE"/>
          </a:p>
        </p:txBody>
      </p:sp>
    </p:spTree>
    <p:extLst>
      <p:ext uri="{BB962C8B-B14F-4D97-AF65-F5344CB8AC3E}">
        <p14:creationId xmlns:p14="http://schemas.microsoft.com/office/powerpoint/2010/main" val="27311869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239890" y="2399982"/>
            <a:ext cx="5805682" cy="8399939"/>
          </a:xfrm>
        </p:spPr>
        <p:txBody>
          <a:bodyPr anchor="b"/>
          <a:lstStyle>
            <a:lvl1pPr>
              <a:defRPr sz="6300"/>
            </a:lvl1pPr>
          </a:lstStyle>
          <a:p>
            <a:r>
              <a:rPr lang="de-DE"/>
              <a:t>Mastertitelformat bearbeiten</a:t>
            </a:r>
            <a:endParaRPr lang="en-US" dirty="0"/>
          </a:p>
        </p:txBody>
      </p:sp>
      <p:sp>
        <p:nvSpPr>
          <p:cNvPr id="3" name="Content Placeholder 2"/>
          <p:cNvSpPr>
            <a:spLocks noGrp="1"/>
          </p:cNvSpPr>
          <p:nvPr>
            <p:ph idx="1"/>
          </p:nvPr>
        </p:nvSpPr>
        <p:spPr>
          <a:xfrm>
            <a:off x="7652626" y="5183304"/>
            <a:ext cx="9112836" cy="25583147"/>
          </a:xfrm>
        </p:spPr>
        <p:txBody>
          <a:bodyPr/>
          <a:lstStyle>
            <a:lvl1pPr>
              <a:defRPr sz="6300"/>
            </a:lvl1pPr>
            <a:lvl2pPr>
              <a:defRPr sz="5512"/>
            </a:lvl2pPr>
            <a:lvl3pPr>
              <a:defRPr sz="4725"/>
            </a:lvl3pPr>
            <a:lvl4pPr>
              <a:defRPr sz="3937"/>
            </a:lvl4pPr>
            <a:lvl5pPr>
              <a:defRPr sz="3937"/>
            </a:lvl5pPr>
            <a:lvl6pPr>
              <a:defRPr sz="3937"/>
            </a:lvl6pPr>
            <a:lvl7pPr>
              <a:defRPr sz="3937"/>
            </a:lvl7pPr>
            <a:lvl8pPr>
              <a:defRPr sz="3937"/>
            </a:lvl8pPr>
            <a:lvl9pPr>
              <a:defRPr sz="3937"/>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1239890" y="10799922"/>
            <a:ext cx="5805682" cy="20008190"/>
          </a:xfrm>
        </p:spPr>
        <p:txBody>
          <a:bodyPr/>
          <a:lstStyle>
            <a:lvl1pPr marL="0" indent="0">
              <a:buNone/>
              <a:defRPr sz="3150"/>
            </a:lvl1pPr>
            <a:lvl2pPr marL="900044" indent="0">
              <a:buNone/>
              <a:defRPr sz="2756"/>
            </a:lvl2pPr>
            <a:lvl3pPr marL="1800088" indent="0">
              <a:buNone/>
              <a:defRPr sz="2362"/>
            </a:lvl3pPr>
            <a:lvl4pPr marL="2700132" indent="0">
              <a:buNone/>
              <a:defRPr sz="1969"/>
            </a:lvl4pPr>
            <a:lvl5pPr marL="3600176" indent="0">
              <a:buNone/>
              <a:defRPr sz="1969"/>
            </a:lvl5pPr>
            <a:lvl6pPr marL="4500220" indent="0">
              <a:buNone/>
              <a:defRPr sz="1969"/>
            </a:lvl6pPr>
            <a:lvl7pPr marL="5400264" indent="0">
              <a:buNone/>
              <a:defRPr sz="1969"/>
            </a:lvl7pPr>
            <a:lvl8pPr marL="6300307" indent="0">
              <a:buNone/>
              <a:defRPr sz="1969"/>
            </a:lvl8pPr>
            <a:lvl9pPr marL="7200351" indent="0">
              <a:buNone/>
              <a:defRPr sz="1969"/>
            </a:lvl9pPr>
          </a:lstStyle>
          <a:p>
            <a:pPr lvl="0"/>
            <a:r>
              <a:rPr lang="de-DE"/>
              <a:t>Mastertextformat bearbeiten</a:t>
            </a:r>
          </a:p>
        </p:txBody>
      </p:sp>
      <p:sp>
        <p:nvSpPr>
          <p:cNvPr id="5" name="Date Placeholder 4"/>
          <p:cNvSpPr>
            <a:spLocks noGrp="1"/>
          </p:cNvSpPr>
          <p:nvPr>
            <p:ph type="dt" sz="half" idx="10"/>
          </p:nvPr>
        </p:nvSpPr>
        <p:spPr/>
        <p:txBody>
          <a:bodyPr/>
          <a:lstStyle/>
          <a:p>
            <a:fld id="{336DE3C3-D48D-461D-8589-C2D9BAC7195B}" type="datetimeFigureOut">
              <a:rPr lang="de-DE" smtClean="0"/>
              <a:t>28.11.2025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D89D1643-B830-4185-A3BA-E7D12B6BB06A}" type="slidenum">
              <a:rPr lang="de-DE" smtClean="0"/>
              <a:t>‹Nr.›</a:t>
            </a:fld>
            <a:endParaRPr lang="de-DE"/>
          </a:p>
        </p:txBody>
      </p:sp>
    </p:spTree>
    <p:extLst>
      <p:ext uri="{BB962C8B-B14F-4D97-AF65-F5344CB8AC3E}">
        <p14:creationId xmlns:p14="http://schemas.microsoft.com/office/powerpoint/2010/main" val="15097679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239890" y="2399982"/>
            <a:ext cx="5805682" cy="8399939"/>
          </a:xfrm>
        </p:spPr>
        <p:txBody>
          <a:bodyPr anchor="b"/>
          <a:lstStyle>
            <a:lvl1pPr>
              <a:defRPr sz="6300"/>
            </a:lvl1pPr>
          </a:lstStyle>
          <a:p>
            <a:r>
              <a:rPr lang="de-DE"/>
              <a:t>Mastertitelformat bearbeiten</a:t>
            </a:r>
            <a:endParaRPr lang="en-US" dirty="0"/>
          </a:p>
        </p:txBody>
      </p:sp>
      <p:sp>
        <p:nvSpPr>
          <p:cNvPr id="3" name="Picture Placeholder 2"/>
          <p:cNvSpPr>
            <a:spLocks noGrp="1" noChangeAspect="1"/>
          </p:cNvSpPr>
          <p:nvPr>
            <p:ph type="pic" idx="1"/>
          </p:nvPr>
        </p:nvSpPr>
        <p:spPr>
          <a:xfrm>
            <a:off x="7652626" y="5183304"/>
            <a:ext cx="9112836" cy="25583147"/>
          </a:xfrm>
        </p:spPr>
        <p:txBody>
          <a:bodyPr anchor="t"/>
          <a:lstStyle>
            <a:lvl1pPr marL="0" indent="0">
              <a:buNone/>
              <a:defRPr sz="6300"/>
            </a:lvl1pPr>
            <a:lvl2pPr marL="900044" indent="0">
              <a:buNone/>
              <a:defRPr sz="5512"/>
            </a:lvl2pPr>
            <a:lvl3pPr marL="1800088" indent="0">
              <a:buNone/>
              <a:defRPr sz="4725"/>
            </a:lvl3pPr>
            <a:lvl4pPr marL="2700132" indent="0">
              <a:buNone/>
              <a:defRPr sz="3937"/>
            </a:lvl4pPr>
            <a:lvl5pPr marL="3600176" indent="0">
              <a:buNone/>
              <a:defRPr sz="3937"/>
            </a:lvl5pPr>
            <a:lvl6pPr marL="4500220" indent="0">
              <a:buNone/>
              <a:defRPr sz="3937"/>
            </a:lvl6pPr>
            <a:lvl7pPr marL="5400264" indent="0">
              <a:buNone/>
              <a:defRPr sz="3937"/>
            </a:lvl7pPr>
            <a:lvl8pPr marL="6300307" indent="0">
              <a:buNone/>
              <a:defRPr sz="3937"/>
            </a:lvl8pPr>
            <a:lvl9pPr marL="7200351" indent="0">
              <a:buNone/>
              <a:defRPr sz="3937"/>
            </a:lvl9pPr>
          </a:lstStyle>
          <a:p>
            <a:r>
              <a:rPr lang="de-DE"/>
              <a:t>Bild durch Klicken auf Symbol hinzufügen</a:t>
            </a:r>
            <a:endParaRPr lang="en-US" dirty="0"/>
          </a:p>
        </p:txBody>
      </p:sp>
      <p:sp>
        <p:nvSpPr>
          <p:cNvPr id="4" name="Text Placeholder 3"/>
          <p:cNvSpPr>
            <a:spLocks noGrp="1"/>
          </p:cNvSpPr>
          <p:nvPr>
            <p:ph type="body" sz="half" idx="2"/>
          </p:nvPr>
        </p:nvSpPr>
        <p:spPr>
          <a:xfrm>
            <a:off x="1239890" y="10799922"/>
            <a:ext cx="5805682" cy="20008190"/>
          </a:xfrm>
        </p:spPr>
        <p:txBody>
          <a:bodyPr/>
          <a:lstStyle>
            <a:lvl1pPr marL="0" indent="0">
              <a:buNone/>
              <a:defRPr sz="3150"/>
            </a:lvl1pPr>
            <a:lvl2pPr marL="900044" indent="0">
              <a:buNone/>
              <a:defRPr sz="2756"/>
            </a:lvl2pPr>
            <a:lvl3pPr marL="1800088" indent="0">
              <a:buNone/>
              <a:defRPr sz="2362"/>
            </a:lvl3pPr>
            <a:lvl4pPr marL="2700132" indent="0">
              <a:buNone/>
              <a:defRPr sz="1969"/>
            </a:lvl4pPr>
            <a:lvl5pPr marL="3600176" indent="0">
              <a:buNone/>
              <a:defRPr sz="1969"/>
            </a:lvl5pPr>
            <a:lvl6pPr marL="4500220" indent="0">
              <a:buNone/>
              <a:defRPr sz="1969"/>
            </a:lvl6pPr>
            <a:lvl7pPr marL="5400264" indent="0">
              <a:buNone/>
              <a:defRPr sz="1969"/>
            </a:lvl7pPr>
            <a:lvl8pPr marL="6300307" indent="0">
              <a:buNone/>
              <a:defRPr sz="1969"/>
            </a:lvl8pPr>
            <a:lvl9pPr marL="7200351" indent="0">
              <a:buNone/>
              <a:defRPr sz="1969"/>
            </a:lvl9pPr>
          </a:lstStyle>
          <a:p>
            <a:pPr lvl="0"/>
            <a:r>
              <a:rPr lang="de-DE"/>
              <a:t>Mastertextformat bearbeiten</a:t>
            </a:r>
          </a:p>
        </p:txBody>
      </p:sp>
      <p:sp>
        <p:nvSpPr>
          <p:cNvPr id="5" name="Date Placeholder 4"/>
          <p:cNvSpPr>
            <a:spLocks noGrp="1"/>
          </p:cNvSpPr>
          <p:nvPr>
            <p:ph type="dt" sz="half" idx="10"/>
          </p:nvPr>
        </p:nvSpPr>
        <p:spPr/>
        <p:txBody>
          <a:bodyPr/>
          <a:lstStyle/>
          <a:p>
            <a:fld id="{336DE3C3-D48D-461D-8589-C2D9BAC7195B}" type="datetimeFigureOut">
              <a:rPr lang="de-DE" smtClean="0"/>
              <a:t>28.11.2025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D89D1643-B830-4185-A3BA-E7D12B6BB06A}" type="slidenum">
              <a:rPr lang="de-DE" smtClean="0"/>
              <a:t>‹Nr.›</a:t>
            </a:fld>
            <a:endParaRPr lang="de-DE"/>
          </a:p>
        </p:txBody>
      </p:sp>
    </p:spTree>
    <p:extLst>
      <p:ext uri="{BB962C8B-B14F-4D97-AF65-F5344CB8AC3E}">
        <p14:creationId xmlns:p14="http://schemas.microsoft.com/office/powerpoint/2010/main" val="198097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37546" y="1916661"/>
            <a:ext cx="15525572" cy="6958285"/>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1237546" y="9583264"/>
            <a:ext cx="15525572" cy="22841503"/>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1237546" y="33366432"/>
            <a:ext cx="4050149" cy="1916653"/>
          </a:xfrm>
          <a:prstGeom prst="rect">
            <a:avLst/>
          </a:prstGeom>
        </p:spPr>
        <p:txBody>
          <a:bodyPr vert="horz" lIns="91440" tIns="45720" rIns="91440" bIns="45720" rtlCol="0" anchor="ctr"/>
          <a:lstStyle>
            <a:lvl1pPr algn="l">
              <a:defRPr sz="2362">
                <a:solidFill>
                  <a:schemeClr val="tx1">
                    <a:tint val="82000"/>
                  </a:schemeClr>
                </a:solidFill>
              </a:defRPr>
            </a:lvl1pPr>
          </a:lstStyle>
          <a:p>
            <a:fld id="{336DE3C3-D48D-461D-8589-C2D9BAC7195B}" type="datetimeFigureOut">
              <a:rPr lang="de-DE" smtClean="0"/>
              <a:t>28.11.2025</a:t>
            </a:fld>
            <a:endParaRPr lang="de-DE"/>
          </a:p>
        </p:txBody>
      </p:sp>
      <p:sp>
        <p:nvSpPr>
          <p:cNvPr id="5" name="Footer Placeholder 4"/>
          <p:cNvSpPr>
            <a:spLocks noGrp="1"/>
          </p:cNvSpPr>
          <p:nvPr>
            <p:ph type="ftr" sz="quarter" idx="3"/>
          </p:nvPr>
        </p:nvSpPr>
        <p:spPr>
          <a:xfrm>
            <a:off x="5962720" y="33366432"/>
            <a:ext cx="6075224" cy="1916653"/>
          </a:xfrm>
          <a:prstGeom prst="rect">
            <a:avLst/>
          </a:prstGeom>
        </p:spPr>
        <p:txBody>
          <a:bodyPr vert="horz" lIns="91440" tIns="45720" rIns="91440" bIns="45720" rtlCol="0" anchor="ctr"/>
          <a:lstStyle>
            <a:lvl1pPr algn="ctr">
              <a:defRPr sz="2362">
                <a:solidFill>
                  <a:schemeClr val="tx1">
                    <a:tint val="82000"/>
                  </a:schemeClr>
                </a:solidFill>
              </a:defRPr>
            </a:lvl1pPr>
          </a:lstStyle>
          <a:p>
            <a:endParaRPr lang="de-DE"/>
          </a:p>
        </p:txBody>
      </p:sp>
      <p:sp>
        <p:nvSpPr>
          <p:cNvPr id="6" name="Slide Number Placeholder 5"/>
          <p:cNvSpPr>
            <a:spLocks noGrp="1"/>
          </p:cNvSpPr>
          <p:nvPr>
            <p:ph type="sldNum" sz="quarter" idx="4"/>
          </p:nvPr>
        </p:nvSpPr>
        <p:spPr>
          <a:xfrm>
            <a:off x="12712968" y="33366432"/>
            <a:ext cx="4050149" cy="1916653"/>
          </a:xfrm>
          <a:prstGeom prst="rect">
            <a:avLst/>
          </a:prstGeom>
        </p:spPr>
        <p:txBody>
          <a:bodyPr vert="horz" lIns="91440" tIns="45720" rIns="91440" bIns="45720" rtlCol="0" anchor="ctr"/>
          <a:lstStyle>
            <a:lvl1pPr algn="r">
              <a:defRPr sz="2362">
                <a:solidFill>
                  <a:schemeClr val="tx1">
                    <a:tint val="82000"/>
                  </a:schemeClr>
                </a:solidFill>
              </a:defRPr>
            </a:lvl1pPr>
          </a:lstStyle>
          <a:p>
            <a:fld id="{D89D1643-B830-4185-A3BA-E7D12B6BB06A}" type="slidenum">
              <a:rPr lang="de-DE" smtClean="0"/>
              <a:t>‹Nr.›</a:t>
            </a:fld>
            <a:endParaRPr lang="de-DE"/>
          </a:p>
        </p:txBody>
      </p:sp>
    </p:spTree>
    <p:extLst>
      <p:ext uri="{BB962C8B-B14F-4D97-AF65-F5344CB8AC3E}">
        <p14:creationId xmlns:p14="http://schemas.microsoft.com/office/powerpoint/2010/main" val="383144025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1800088" rtl="0" eaLnBrk="1" latinLnBrk="0" hangingPunct="1">
        <a:lnSpc>
          <a:spcPct val="90000"/>
        </a:lnSpc>
        <a:spcBef>
          <a:spcPct val="0"/>
        </a:spcBef>
        <a:buNone/>
        <a:defRPr sz="8662" kern="1200">
          <a:solidFill>
            <a:schemeClr val="tx1"/>
          </a:solidFill>
          <a:latin typeface="+mj-lt"/>
          <a:ea typeface="+mj-ea"/>
          <a:cs typeface="+mj-cs"/>
        </a:defRPr>
      </a:lvl1pPr>
    </p:titleStyle>
    <p:bodyStyle>
      <a:lvl1pPr marL="450022" indent="-450022" algn="l" defTabSz="1800088" rtl="0" eaLnBrk="1" latinLnBrk="0" hangingPunct="1">
        <a:lnSpc>
          <a:spcPct val="90000"/>
        </a:lnSpc>
        <a:spcBef>
          <a:spcPts val="1969"/>
        </a:spcBef>
        <a:buFont typeface="Arial" panose="020B0604020202020204" pitchFamily="34" charset="0"/>
        <a:buChar char="•"/>
        <a:defRPr sz="5512" kern="1200">
          <a:solidFill>
            <a:schemeClr val="tx1"/>
          </a:solidFill>
          <a:latin typeface="+mn-lt"/>
          <a:ea typeface="+mn-ea"/>
          <a:cs typeface="+mn-cs"/>
        </a:defRPr>
      </a:lvl1pPr>
      <a:lvl2pPr marL="1350066" indent="-450022" algn="l" defTabSz="1800088" rtl="0" eaLnBrk="1" latinLnBrk="0" hangingPunct="1">
        <a:lnSpc>
          <a:spcPct val="90000"/>
        </a:lnSpc>
        <a:spcBef>
          <a:spcPts val="984"/>
        </a:spcBef>
        <a:buFont typeface="Arial" panose="020B0604020202020204" pitchFamily="34" charset="0"/>
        <a:buChar char="•"/>
        <a:defRPr sz="4725" kern="1200">
          <a:solidFill>
            <a:schemeClr val="tx1"/>
          </a:solidFill>
          <a:latin typeface="+mn-lt"/>
          <a:ea typeface="+mn-ea"/>
          <a:cs typeface="+mn-cs"/>
        </a:defRPr>
      </a:lvl2pPr>
      <a:lvl3pPr marL="2250110" indent="-450022" algn="l" defTabSz="1800088" rtl="0" eaLnBrk="1" latinLnBrk="0" hangingPunct="1">
        <a:lnSpc>
          <a:spcPct val="90000"/>
        </a:lnSpc>
        <a:spcBef>
          <a:spcPts val="984"/>
        </a:spcBef>
        <a:buFont typeface="Arial" panose="020B0604020202020204" pitchFamily="34" charset="0"/>
        <a:buChar char="•"/>
        <a:defRPr sz="3937" kern="1200">
          <a:solidFill>
            <a:schemeClr val="tx1"/>
          </a:solidFill>
          <a:latin typeface="+mn-lt"/>
          <a:ea typeface="+mn-ea"/>
          <a:cs typeface="+mn-cs"/>
        </a:defRPr>
      </a:lvl3pPr>
      <a:lvl4pPr marL="3150154" indent="-450022" algn="l" defTabSz="1800088" rtl="0" eaLnBrk="1" latinLnBrk="0" hangingPunct="1">
        <a:lnSpc>
          <a:spcPct val="90000"/>
        </a:lnSpc>
        <a:spcBef>
          <a:spcPts val="984"/>
        </a:spcBef>
        <a:buFont typeface="Arial" panose="020B0604020202020204" pitchFamily="34" charset="0"/>
        <a:buChar char="•"/>
        <a:defRPr sz="3543" kern="1200">
          <a:solidFill>
            <a:schemeClr val="tx1"/>
          </a:solidFill>
          <a:latin typeface="+mn-lt"/>
          <a:ea typeface="+mn-ea"/>
          <a:cs typeface="+mn-cs"/>
        </a:defRPr>
      </a:lvl4pPr>
      <a:lvl5pPr marL="4050198" indent="-450022" algn="l" defTabSz="1800088" rtl="0" eaLnBrk="1" latinLnBrk="0" hangingPunct="1">
        <a:lnSpc>
          <a:spcPct val="90000"/>
        </a:lnSpc>
        <a:spcBef>
          <a:spcPts val="984"/>
        </a:spcBef>
        <a:buFont typeface="Arial" panose="020B0604020202020204" pitchFamily="34" charset="0"/>
        <a:buChar char="•"/>
        <a:defRPr sz="3543" kern="1200">
          <a:solidFill>
            <a:schemeClr val="tx1"/>
          </a:solidFill>
          <a:latin typeface="+mn-lt"/>
          <a:ea typeface="+mn-ea"/>
          <a:cs typeface="+mn-cs"/>
        </a:defRPr>
      </a:lvl5pPr>
      <a:lvl6pPr marL="4950242" indent="-450022" algn="l" defTabSz="1800088" rtl="0" eaLnBrk="1" latinLnBrk="0" hangingPunct="1">
        <a:lnSpc>
          <a:spcPct val="90000"/>
        </a:lnSpc>
        <a:spcBef>
          <a:spcPts val="984"/>
        </a:spcBef>
        <a:buFont typeface="Arial" panose="020B0604020202020204" pitchFamily="34" charset="0"/>
        <a:buChar char="•"/>
        <a:defRPr sz="3543" kern="1200">
          <a:solidFill>
            <a:schemeClr val="tx1"/>
          </a:solidFill>
          <a:latin typeface="+mn-lt"/>
          <a:ea typeface="+mn-ea"/>
          <a:cs typeface="+mn-cs"/>
        </a:defRPr>
      </a:lvl6pPr>
      <a:lvl7pPr marL="5850285" indent="-450022" algn="l" defTabSz="1800088" rtl="0" eaLnBrk="1" latinLnBrk="0" hangingPunct="1">
        <a:lnSpc>
          <a:spcPct val="90000"/>
        </a:lnSpc>
        <a:spcBef>
          <a:spcPts val="984"/>
        </a:spcBef>
        <a:buFont typeface="Arial" panose="020B0604020202020204" pitchFamily="34" charset="0"/>
        <a:buChar char="•"/>
        <a:defRPr sz="3543" kern="1200">
          <a:solidFill>
            <a:schemeClr val="tx1"/>
          </a:solidFill>
          <a:latin typeface="+mn-lt"/>
          <a:ea typeface="+mn-ea"/>
          <a:cs typeface="+mn-cs"/>
        </a:defRPr>
      </a:lvl7pPr>
      <a:lvl8pPr marL="6750329" indent="-450022" algn="l" defTabSz="1800088" rtl="0" eaLnBrk="1" latinLnBrk="0" hangingPunct="1">
        <a:lnSpc>
          <a:spcPct val="90000"/>
        </a:lnSpc>
        <a:spcBef>
          <a:spcPts val="984"/>
        </a:spcBef>
        <a:buFont typeface="Arial" panose="020B0604020202020204" pitchFamily="34" charset="0"/>
        <a:buChar char="•"/>
        <a:defRPr sz="3543" kern="1200">
          <a:solidFill>
            <a:schemeClr val="tx1"/>
          </a:solidFill>
          <a:latin typeface="+mn-lt"/>
          <a:ea typeface="+mn-ea"/>
          <a:cs typeface="+mn-cs"/>
        </a:defRPr>
      </a:lvl8pPr>
      <a:lvl9pPr marL="7650373" indent="-450022" algn="l" defTabSz="1800088" rtl="0" eaLnBrk="1" latinLnBrk="0" hangingPunct="1">
        <a:lnSpc>
          <a:spcPct val="90000"/>
        </a:lnSpc>
        <a:spcBef>
          <a:spcPts val="984"/>
        </a:spcBef>
        <a:buFont typeface="Arial" panose="020B0604020202020204" pitchFamily="34" charset="0"/>
        <a:buChar char="•"/>
        <a:defRPr sz="3543" kern="1200">
          <a:solidFill>
            <a:schemeClr val="tx1"/>
          </a:solidFill>
          <a:latin typeface="+mn-lt"/>
          <a:ea typeface="+mn-ea"/>
          <a:cs typeface="+mn-cs"/>
        </a:defRPr>
      </a:lvl9pPr>
    </p:bodyStyle>
    <p:otherStyle>
      <a:defPPr>
        <a:defRPr lang="en-US"/>
      </a:defPPr>
      <a:lvl1pPr marL="0" algn="l" defTabSz="1800088" rtl="0" eaLnBrk="1" latinLnBrk="0" hangingPunct="1">
        <a:defRPr sz="3543" kern="1200">
          <a:solidFill>
            <a:schemeClr val="tx1"/>
          </a:solidFill>
          <a:latin typeface="+mn-lt"/>
          <a:ea typeface="+mn-ea"/>
          <a:cs typeface="+mn-cs"/>
        </a:defRPr>
      </a:lvl1pPr>
      <a:lvl2pPr marL="900044" algn="l" defTabSz="1800088" rtl="0" eaLnBrk="1" latinLnBrk="0" hangingPunct="1">
        <a:defRPr sz="3543" kern="1200">
          <a:solidFill>
            <a:schemeClr val="tx1"/>
          </a:solidFill>
          <a:latin typeface="+mn-lt"/>
          <a:ea typeface="+mn-ea"/>
          <a:cs typeface="+mn-cs"/>
        </a:defRPr>
      </a:lvl2pPr>
      <a:lvl3pPr marL="1800088" algn="l" defTabSz="1800088" rtl="0" eaLnBrk="1" latinLnBrk="0" hangingPunct="1">
        <a:defRPr sz="3543" kern="1200">
          <a:solidFill>
            <a:schemeClr val="tx1"/>
          </a:solidFill>
          <a:latin typeface="+mn-lt"/>
          <a:ea typeface="+mn-ea"/>
          <a:cs typeface="+mn-cs"/>
        </a:defRPr>
      </a:lvl3pPr>
      <a:lvl4pPr marL="2700132" algn="l" defTabSz="1800088" rtl="0" eaLnBrk="1" latinLnBrk="0" hangingPunct="1">
        <a:defRPr sz="3543" kern="1200">
          <a:solidFill>
            <a:schemeClr val="tx1"/>
          </a:solidFill>
          <a:latin typeface="+mn-lt"/>
          <a:ea typeface="+mn-ea"/>
          <a:cs typeface="+mn-cs"/>
        </a:defRPr>
      </a:lvl4pPr>
      <a:lvl5pPr marL="3600176" algn="l" defTabSz="1800088" rtl="0" eaLnBrk="1" latinLnBrk="0" hangingPunct="1">
        <a:defRPr sz="3543" kern="1200">
          <a:solidFill>
            <a:schemeClr val="tx1"/>
          </a:solidFill>
          <a:latin typeface="+mn-lt"/>
          <a:ea typeface="+mn-ea"/>
          <a:cs typeface="+mn-cs"/>
        </a:defRPr>
      </a:lvl5pPr>
      <a:lvl6pPr marL="4500220" algn="l" defTabSz="1800088" rtl="0" eaLnBrk="1" latinLnBrk="0" hangingPunct="1">
        <a:defRPr sz="3543" kern="1200">
          <a:solidFill>
            <a:schemeClr val="tx1"/>
          </a:solidFill>
          <a:latin typeface="+mn-lt"/>
          <a:ea typeface="+mn-ea"/>
          <a:cs typeface="+mn-cs"/>
        </a:defRPr>
      </a:lvl6pPr>
      <a:lvl7pPr marL="5400264" algn="l" defTabSz="1800088" rtl="0" eaLnBrk="1" latinLnBrk="0" hangingPunct="1">
        <a:defRPr sz="3543" kern="1200">
          <a:solidFill>
            <a:schemeClr val="tx1"/>
          </a:solidFill>
          <a:latin typeface="+mn-lt"/>
          <a:ea typeface="+mn-ea"/>
          <a:cs typeface="+mn-cs"/>
        </a:defRPr>
      </a:lvl7pPr>
      <a:lvl8pPr marL="6300307" algn="l" defTabSz="1800088" rtl="0" eaLnBrk="1" latinLnBrk="0" hangingPunct="1">
        <a:defRPr sz="3543" kern="1200">
          <a:solidFill>
            <a:schemeClr val="tx1"/>
          </a:solidFill>
          <a:latin typeface="+mn-lt"/>
          <a:ea typeface="+mn-ea"/>
          <a:cs typeface="+mn-cs"/>
        </a:defRPr>
      </a:lvl8pPr>
      <a:lvl9pPr marL="7200351" algn="l" defTabSz="1800088" rtl="0" eaLnBrk="1" latinLnBrk="0" hangingPunct="1">
        <a:defRPr sz="354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hteck 13">
            <a:extLst>
              <a:ext uri="{FF2B5EF4-FFF2-40B4-BE49-F238E27FC236}">
                <a16:creationId xmlns:a16="http://schemas.microsoft.com/office/drawing/2014/main" id="{BFD9E29D-1A75-3089-CA02-3E35D7BA4F19}"/>
              </a:ext>
            </a:extLst>
          </p:cNvPr>
          <p:cNvSpPr/>
          <p:nvPr/>
        </p:nvSpPr>
        <p:spPr>
          <a:xfrm>
            <a:off x="-19252" y="-31452"/>
            <a:ext cx="18019915" cy="35982277"/>
          </a:xfrm>
          <a:prstGeom prst="rect">
            <a:avLst/>
          </a:prstGeom>
          <a:solidFill>
            <a:srgbClr val="4092A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8" name="Freihandform: Form 37">
            <a:extLst>
              <a:ext uri="{FF2B5EF4-FFF2-40B4-BE49-F238E27FC236}">
                <a16:creationId xmlns:a16="http://schemas.microsoft.com/office/drawing/2014/main" id="{338B24D5-7EAF-3B72-6559-7876CE1325B7}"/>
              </a:ext>
            </a:extLst>
          </p:cNvPr>
          <p:cNvSpPr/>
          <p:nvPr/>
        </p:nvSpPr>
        <p:spPr>
          <a:xfrm>
            <a:off x="-19252" y="17460"/>
            <a:ext cx="18019915" cy="35982278"/>
          </a:xfrm>
          <a:custGeom>
            <a:avLst/>
            <a:gdLst>
              <a:gd name="connsiteX0" fmla="*/ 0 w 21368084"/>
              <a:gd name="connsiteY0" fmla="*/ 0 h 30319579"/>
              <a:gd name="connsiteX1" fmla="*/ 7652084 w 21368084"/>
              <a:gd name="connsiteY1" fmla="*/ 4957011 h 30319579"/>
              <a:gd name="connsiteX2" fmla="*/ 10684042 w 21368084"/>
              <a:gd name="connsiteY2" fmla="*/ 11694695 h 30319579"/>
              <a:gd name="connsiteX3" fmla="*/ 3850105 w 21368084"/>
              <a:gd name="connsiteY3" fmla="*/ 20357432 h 30319579"/>
              <a:gd name="connsiteX4" fmla="*/ 5005137 w 21368084"/>
              <a:gd name="connsiteY4" fmla="*/ 24736927 h 30319579"/>
              <a:gd name="connsiteX5" fmla="*/ 14245389 w 21368084"/>
              <a:gd name="connsiteY5" fmla="*/ 21512464 h 30319579"/>
              <a:gd name="connsiteX6" fmla="*/ 17951115 w 21368084"/>
              <a:gd name="connsiteY6" fmla="*/ 24688800 h 30319579"/>
              <a:gd name="connsiteX7" fmla="*/ 21368084 w 21368084"/>
              <a:gd name="connsiteY7" fmla="*/ 30271453 h 30319579"/>
              <a:gd name="connsiteX8" fmla="*/ 48126 w 21368084"/>
              <a:gd name="connsiteY8" fmla="*/ 30319579 h 30319579"/>
              <a:gd name="connsiteX9" fmla="*/ 0 w 21368084"/>
              <a:gd name="connsiteY9" fmla="*/ 0 h 30319579"/>
              <a:gd name="connsiteX0" fmla="*/ 0 w 21368084"/>
              <a:gd name="connsiteY0" fmla="*/ 0 h 30319579"/>
              <a:gd name="connsiteX1" fmla="*/ 8373979 w 21368084"/>
              <a:gd name="connsiteY1" fmla="*/ 2550695 h 30319579"/>
              <a:gd name="connsiteX2" fmla="*/ 10684042 w 21368084"/>
              <a:gd name="connsiteY2" fmla="*/ 11694695 h 30319579"/>
              <a:gd name="connsiteX3" fmla="*/ 3850105 w 21368084"/>
              <a:gd name="connsiteY3" fmla="*/ 20357432 h 30319579"/>
              <a:gd name="connsiteX4" fmla="*/ 5005137 w 21368084"/>
              <a:gd name="connsiteY4" fmla="*/ 24736927 h 30319579"/>
              <a:gd name="connsiteX5" fmla="*/ 14245389 w 21368084"/>
              <a:gd name="connsiteY5" fmla="*/ 21512464 h 30319579"/>
              <a:gd name="connsiteX6" fmla="*/ 17951115 w 21368084"/>
              <a:gd name="connsiteY6" fmla="*/ 24688800 h 30319579"/>
              <a:gd name="connsiteX7" fmla="*/ 21368084 w 21368084"/>
              <a:gd name="connsiteY7" fmla="*/ 30271453 h 30319579"/>
              <a:gd name="connsiteX8" fmla="*/ 48126 w 21368084"/>
              <a:gd name="connsiteY8" fmla="*/ 30319579 h 30319579"/>
              <a:gd name="connsiteX9" fmla="*/ 0 w 21368084"/>
              <a:gd name="connsiteY9" fmla="*/ 0 h 30319579"/>
              <a:gd name="connsiteX0" fmla="*/ 0 w 21368084"/>
              <a:gd name="connsiteY0" fmla="*/ 0 h 30319579"/>
              <a:gd name="connsiteX1" fmla="*/ 5101390 w 21368084"/>
              <a:gd name="connsiteY1" fmla="*/ 9914021 h 30319579"/>
              <a:gd name="connsiteX2" fmla="*/ 10684042 w 21368084"/>
              <a:gd name="connsiteY2" fmla="*/ 11694695 h 30319579"/>
              <a:gd name="connsiteX3" fmla="*/ 3850105 w 21368084"/>
              <a:gd name="connsiteY3" fmla="*/ 20357432 h 30319579"/>
              <a:gd name="connsiteX4" fmla="*/ 5005137 w 21368084"/>
              <a:gd name="connsiteY4" fmla="*/ 24736927 h 30319579"/>
              <a:gd name="connsiteX5" fmla="*/ 14245389 w 21368084"/>
              <a:gd name="connsiteY5" fmla="*/ 21512464 h 30319579"/>
              <a:gd name="connsiteX6" fmla="*/ 17951115 w 21368084"/>
              <a:gd name="connsiteY6" fmla="*/ 24688800 h 30319579"/>
              <a:gd name="connsiteX7" fmla="*/ 21368084 w 21368084"/>
              <a:gd name="connsiteY7" fmla="*/ 30271453 h 30319579"/>
              <a:gd name="connsiteX8" fmla="*/ 48126 w 21368084"/>
              <a:gd name="connsiteY8" fmla="*/ 30319579 h 30319579"/>
              <a:gd name="connsiteX9" fmla="*/ 0 w 21368084"/>
              <a:gd name="connsiteY9" fmla="*/ 0 h 30319579"/>
              <a:gd name="connsiteX0" fmla="*/ 0 w 21368084"/>
              <a:gd name="connsiteY0" fmla="*/ 0 h 30319579"/>
              <a:gd name="connsiteX1" fmla="*/ 5101390 w 21368084"/>
              <a:gd name="connsiteY1" fmla="*/ 9914021 h 30319579"/>
              <a:gd name="connsiteX2" fmla="*/ 10684042 w 21368084"/>
              <a:gd name="connsiteY2" fmla="*/ 11694695 h 30319579"/>
              <a:gd name="connsiteX3" fmla="*/ 3850105 w 21368084"/>
              <a:gd name="connsiteY3" fmla="*/ 20357432 h 30319579"/>
              <a:gd name="connsiteX4" fmla="*/ 5005137 w 21368084"/>
              <a:gd name="connsiteY4" fmla="*/ 24736927 h 30319579"/>
              <a:gd name="connsiteX5" fmla="*/ 14245389 w 21368084"/>
              <a:gd name="connsiteY5" fmla="*/ 21512464 h 30319579"/>
              <a:gd name="connsiteX6" fmla="*/ 17951115 w 21368084"/>
              <a:gd name="connsiteY6" fmla="*/ 24688800 h 30319579"/>
              <a:gd name="connsiteX7" fmla="*/ 21368084 w 21368084"/>
              <a:gd name="connsiteY7" fmla="*/ 30271453 h 30319579"/>
              <a:gd name="connsiteX8" fmla="*/ 48126 w 21368084"/>
              <a:gd name="connsiteY8" fmla="*/ 30319579 h 30319579"/>
              <a:gd name="connsiteX9" fmla="*/ 0 w 21368084"/>
              <a:gd name="connsiteY9" fmla="*/ 0 h 30319579"/>
              <a:gd name="connsiteX0" fmla="*/ 0 w 21368084"/>
              <a:gd name="connsiteY0" fmla="*/ 0 h 30319579"/>
              <a:gd name="connsiteX1" fmla="*/ 5101390 w 21368084"/>
              <a:gd name="connsiteY1" fmla="*/ 9914021 h 30319579"/>
              <a:gd name="connsiteX2" fmla="*/ 10684042 w 21368084"/>
              <a:gd name="connsiteY2" fmla="*/ 11694695 h 30319579"/>
              <a:gd name="connsiteX3" fmla="*/ 3850105 w 21368084"/>
              <a:gd name="connsiteY3" fmla="*/ 20357432 h 30319579"/>
              <a:gd name="connsiteX4" fmla="*/ 5005137 w 21368084"/>
              <a:gd name="connsiteY4" fmla="*/ 24736927 h 30319579"/>
              <a:gd name="connsiteX5" fmla="*/ 14245389 w 21368084"/>
              <a:gd name="connsiteY5" fmla="*/ 21512464 h 30319579"/>
              <a:gd name="connsiteX6" fmla="*/ 17951115 w 21368084"/>
              <a:gd name="connsiteY6" fmla="*/ 24688800 h 30319579"/>
              <a:gd name="connsiteX7" fmla="*/ 21368084 w 21368084"/>
              <a:gd name="connsiteY7" fmla="*/ 30271453 h 30319579"/>
              <a:gd name="connsiteX8" fmla="*/ 48126 w 21368084"/>
              <a:gd name="connsiteY8" fmla="*/ 30319579 h 30319579"/>
              <a:gd name="connsiteX9" fmla="*/ 0 w 21368084"/>
              <a:gd name="connsiteY9" fmla="*/ 0 h 30319579"/>
              <a:gd name="connsiteX0" fmla="*/ 0 w 21368084"/>
              <a:gd name="connsiteY0" fmla="*/ 0 h 30319579"/>
              <a:gd name="connsiteX1" fmla="*/ 5101390 w 21368084"/>
              <a:gd name="connsiteY1" fmla="*/ 9914021 h 30319579"/>
              <a:gd name="connsiteX2" fmla="*/ 5053263 w 21368084"/>
              <a:gd name="connsiteY2" fmla="*/ 16266695 h 30319579"/>
              <a:gd name="connsiteX3" fmla="*/ 3850105 w 21368084"/>
              <a:gd name="connsiteY3" fmla="*/ 20357432 h 30319579"/>
              <a:gd name="connsiteX4" fmla="*/ 5005137 w 21368084"/>
              <a:gd name="connsiteY4" fmla="*/ 24736927 h 30319579"/>
              <a:gd name="connsiteX5" fmla="*/ 14245389 w 21368084"/>
              <a:gd name="connsiteY5" fmla="*/ 21512464 h 30319579"/>
              <a:gd name="connsiteX6" fmla="*/ 17951115 w 21368084"/>
              <a:gd name="connsiteY6" fmla="*/ 24688800 h 30319579"/>
              <a:gd name="connsiteX7" fmla="*/ 21368084 w 21368084"/>
              <a:gd name="connsiteY7" fmla="*/ 30271453 h 30319579"/>
              <a:gd name="connsiteX8" fmla="*/ 48126 w 21368084"/>
              <a:gd name="connsiteY8" fmla="*/ 30319579 h 30319579"/>
              <a:gd name="connsiteX9" fmla="*/ 0 w 21368084"/>
              <a:gd name="connsiteY9" fmla="*/ 0 h 30319579"/>
              <a:gd name="connsiteX0" fmla="*/ 0 w 21368084"/>
              <a:gd name="connsiteY0" fmla="*/ 0 h 30319579"/>
              <a:gd name="connsiteX1" fmla="*/ 5101390 w 21368084"/>
              <a:gd name="connsiteY1" fmla="*/ 9914021 h 30319579"/>
              <a:gd name="connsiteX2" fmla="*/ 3850105 w 21368084"/>
              <a:gd name="connsiteY2" fmla="*/ 20357432 h 30319579"/>
              <a:gd name="connsiteX3" fmla="*/ 5005137 w 21368084"/>
              <a:gd name="connsiteY3" fmla="*/ 24736927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3850105 w 21368084"/>
              <a:gd name="connsiteY2" fmla="*/ 20357432 h 30319579"/>
              <a:gd name="connsiteX3" fmla="*/ 5005137 w 21368084"/>
              <a:gd name="connsiteY3" fmla="*/ 24736927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3850105 w 21368084"/>
              <a:gd name="connsiteY2" fmla="*/ 20357432 h 30319579"/>
              <a:gd name="connsiteX3" fmla="*/ 5005137 w 21368084"/>
              <a:gd name="connsiteY3" fmla="*/ 24736927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3850105 w 21368084"/>
              <a:gd name="connsiteY2" fmla="*/ 20357432 h 30319579"/>
              <a:gd name="connsiteX3" fmla="*/ 9865895 w 21368084"/>
              <a:gd name="connsiteY3" fmla="*/ 18143623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3850105 w 21368084"/>
              <a:gd name="connsiteY2" fmla="*/ 20357432 h 30319579"/>
              <a:gd name="connsiteX3" fmla="*/ 8807116 w 21368084"/>
              <a:gd name="connsiteY3" fmla="*/ 22089982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3850105 w 21368084"/>
              <a:gd name="connsiteY2" fmla="*/ 20357432 h 30319579"/>
              <a:gd name="connsiteX3" fmla="*/ 8807116 w 21368084"/>
              <a:gd name="connsiteY3" fmla="*/ 22089982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2646947 w 21368084"/>
              <a:gd name="connsiteY2" fmla="*/ 21608716 h 30319579"/>
              <a:gd name="connsiteX3" fmla="*/ 8807116 w 21368084"/>
              <a:gd name="connsiteY3" fmla="*/ 22089982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8807116 w 21368084"/>
              <a:gd name="connsiteY3" fmla="*/ 22089982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8807116 w 21368084"/>
              <a:gd name="connsiteY3" fmla="*/ 22089982 h 30319579"/>
              <a:gd name="connsiteX4" fmla="*/ 15737304 w 21368084"/>
              <a:gd name="connsiteY4" fmla="*/ 28587033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8807116 w 21368084"/>
              <a:gd name="connsiteY3" fmla="*/ 22089982 h 30319579"/>
              <a:gd name="connsiteX4" fmla="*/ 15737304 w 21368084"/>
              <a:gd name="connsiteY4" fmla="*/ 28587033 h 30319579"/>
              <a:gd name="connsiteX5" fmla="*/ 18191748 w 21368084"/>
              <a:gd name="connsiteY5" fmla="*/ 2796139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3812253 w 21368084"/>
              <a:gd name="connsiteY3" fmla="*/ 22860003 h 30319579"/>
              <a:gd name="connsiteX4" fmla="*/ 15737304 w 21368084"/>
              <a:gd name="connsiteY4" fmla="*/ 28587033 h 30319579"/>
              <a:gd name="connsiteX5" fmla="*/ 18191748 w 21368084"/>
              <a:gd name="connsiteY5" fmla="*/ 2796139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3812253 w 21368084"/>
              <a:gd name="connsiteY3" fmla="*/ 22860003 h 30319579"/>
              <a:gd name="connsiteX4" fmla="*/ 15737304 w 21368084"/>
              <a:gd name="connsiteY4" fmla="*/ 28587033 h 30319579"/>
              <a:gd name="connsiteX5" fmla="*/ 18191748 w 21368084"/>
              <a:gd name="connsiteY5" fmla="*/ 2796139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5737304 w 21368084"/>
              <a:gd name="connsiteY3" fmla="*/ 28587033 h 30319579"/>
              <a:gd name="connsiteX4" fmla="*/ 18191748 w 21368084"/>
              <a:gd name="connsiteY4" fmla="*/ 27961390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6026063 w 21368084"/>
              <a:gd name="connsiteY3" fmla="*/ 20886821 h 30319579"/>
              <a:gd name="connsiteX4" fmla="*/ 15737304 w 21368084"/>
              <a:gd name="connsiteY4" fmla="*/ 28587033 h 30319579"/>
              <a:gd name="connsiteX5" fmla="*/ 18191748 w 21368084"/>
              <a:gd name="connsiteY5" fmla="*/ 2796139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6026063 w 21368084"/>
              <a:gd name="connsiteY3" fmla="*/ 20886821 h 30319579"/>
              <a:gd name="connsiteX4" fmla="*/ 16507325 w 21368084"/>
              <a:gd name="connsiteY4" fmla="*/ 26710106 h 30319579"/>
              <a:gd name="connsiteX5" fmla="*/ 18191748 w 21368084"/>
              <a:gd name="connsiteY5" fmla="*/ 2796139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6026063 w 21368084"/>
              <a:gd name="connsiteY3" fmla="*/ 20886821 h 30319579"/>
              <a:gd name="connsiteX4" fmla="*/ 16507325 w 21368084"/>
              <a:gd name="connsiteY4" fmla="*/ 26710106 h 30319579"/>
              <a:gd name="connsiteX5" fmla="*/ 19683664 w 21368084"/>
              <a:gd name="connsiteY5" fmla="*/ 27480127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6026063 w 21368084"/>
              <a:gd name="connsiteY3" fmla="*/ 20886821 h 30319579"/>
              <a:gd name="connsiteX4" fmla="*/ 16314819 w 21368084"/>
              <a:gd name="connsiteY4" fmla="*/ 25073811 h 30319579"/>
              <a:gd name="connsiteX5" fmla="*/ 19683664 w 21368084"/>
              <a:gd name="connsiteY5" fmla="*/ 27480127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4871032 w 21368084"/>
              <a:gd name="connsiteY3" fmla="*/ 17806736 h 30319579"/>
              <a:gd name="connsiteX4" fmla="*/ 16314819 w 21368084"/>
              <a:gd name="connsiteY4" fmla="*/ 25073811 h 30319579"/>
              <a:gd name="connsiteX5" fmla="*/ 19683664 w 21368084"/>
              <a:gd name="connsiteY5" fmla="*/ 27480127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4871032 w 21368084"/>
              <a:gd name="connsiteY2" fmla="*/ 17806736 h 30319579"/>
              <a:gd name="connsiteX3" fmla="*/ 16314819 w 21368084"/>
              <a:gd name="connsiteY3" fmla="*/ 25073811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2261937 w 21368084"/>
              <a:gd name="connsiteY1" fmla="*/ 14245389 h 30319579"/>
              <a:gd name="connsiteX2" fmla="*/ 14871032 w 21368084"/>
              <a:gd name="connsiteY2" fmla="*/ 17806736 h 30319579"/>
              <a:gd name="connsiteX3" fmla="*/ 16314819 w 21368084"/>
              <a:gd name="connsiteY3" fmla="*/ 25073811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2261937 w 21368084"/>
              <a:gd name="connsiteY1" fmla="*/ 14245389 h 30319579"/>
              <a:gd name="connsiteX2" fmla="*/ 14871032 w 21368084"/>
              <a:gd name="connsiteY2" fmla="*/ 17806736 h 30319579"/>
              <a:gd name="connsiteX3" fmla="*/ 16314819 w 21368084"/>
              <a:gd name="connsiteY3" fmla="*/ 25073811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2261937 w 21368084"/>
              <a:gd name="connsiteY1" fmla="*/ 14245389 h 30319579"/>
              <a:gd name="connsiteX2" fmla="*/ 14871032 w 21368084"/>
              <a:gd name="connsiteY2" fmla="*/ 17806736 h 30319579"/>
              <a:gd name="connsiteX3" fmla="*/ 16314819 w 21368084"/>
              <a:gd name="connsiteY3" fmla="*/ 25073811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14871032 w 21368084"/>
              <a:gd name="connsiteY2" fmla="*/ 17806736 h 30319579"/>
              <a:gd name="connsiteX3" fmla="*/ 16314819 w 21368084"/>
              <a:gd name="connsiteY3" fmla="*/ 25073811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14871032 w 21368084"/>
              <a:gd name="connsiteY2" fmla="*/ 17806736 h 30319579"/>
              <a:gd name="connsiteX3" fmla="*/ 17758608 w 21368084"/>
              <a:gd name="connsiteY3" fmla="*/ 24111286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12368464 w 21368084"/>
              <a:gd name="connsiteY2" fmla="*/ 18817388 h 30319579"/>
              <a:gd name="connsiteX3" fmla="*/ 17758608 w 21368084"/>
              <a:gd name="connsiteY3" fmla="*/ 24111286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12368464 w 21368084"/>
              <a:gd name="connsiteY2" fmla="*/ 18817388 h 30319579"/>
              <a:gd name="connsiteX3" fmla="*/ 20116798 w 21368084"/>
              <a:gd name="connsiteY3" fmla="*/ 21319960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12368464 w 21368084"/>
              <a:gd name="connsiteY2" fmla="*/ 18817388 h 30319579"/>
              <a:gd name="connsiteX3" fmla="*/ 18095492 w 21368084"/>
              <a:gd name="connsiteY3" fmla="*/ 22234360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6448927 w 21368084"/>
              <a:gd name="connsiteY2" fmla="*/ 19635536 h 30319579"/>
              <a:gd name="connsiteX3" fmla="*/ 18095492 w 21368084"/>
              <a:gd name="connsiteY3" fmla="*/ 22234360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6448927 w 21368084"/>
              <a:gd name="connsiteY2" fmla="*/ 19635536 h 30319579"/>
              <a:gd name="connsiteX3" fmla="*/ 16122314 w 21368084"/>
              <a:gd name="connsiteY3" fmla="*/ 20549939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6448927 w 21368084"/>
              <a:gd name="connsiteY2" fmla="*/ 19635536 h 30319579"/>
              <a:gd name="connsiteX3" fmla="*/ 15641050 w 21368084"/>
              <a:gd name="connsiteY3" fmla="*/ 20068677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6448927 w 21368084"/>
              <a:gd name="connsiteY2" fmla="*/ 19635536 h 30319579"/>
              <a:gd name="connsiteX3" fmla="*/ 15641050 w 21368084"/>
              <a:gd name="connsiteY3" fmla="*/ 20068677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6448927 w 21368084"/>
              <a:gd name="connsiteY2" fmla="*/ 19635536 h 30319579"/>
              <a:gd name="connsiteX3" fmla="*/ 15641050 w 21368084"/>
              <a:gd name="connsiteY3" fmla="*/ 20068677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5641050 w 21368084"/>
              <a:gd name="connsiteY3" fmla="*/ 20068677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5641050 w 21368084"/>
              <a:gd name="connsiteY3" fmla="*/ 20068677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5641050 w 21368084"/>
              <a:gd name="connsiteY3" fmla="*/ 20068677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8564822 w 21368084"/>
              <a:gd name="connsiteY1" fmla="*/ 94648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8564822 w 21368084"/>
              <a:gd name="connsiteY1" fmla="*/ 9464842 h 30319579"/>
              <a:gd name="connsiteX2" fmla="*/ 13221359 w 21368084"/>
              <a:gd name="connsiteY2" fmla="*/ 15225559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9934192 w 21368084"/>
              <a:gd name="connsiteY1" fmla="*/ 9160042 h 30319579"/>
              <a:gd name="connsiteX2" fmla="*/ 13221359 w 21368084"/>
              <a:gd name="connsiteY2" fmla="*/ 15225559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9934192 w 21368084"/>
              <a:gd name="connsiteY1" fmla="*/ 9160042 h 30319579"/>
              <a:gd name="connsiteX2" fmla="*/ 13221359 w 21368084"/>
              <a:gd name="connsiteY2" fmla="*/ 15225559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289456 h 30609035"/>
              <a:gd name="connsiteX1" fmla="*/ 13221359 w 21368084"/>
              <a:gd name="connsiteY1" fmla="*/ 15515015 h 30609035"/>
              <a:gd name="connsiteX2" fmla="*/ 13417286 w 21368084"/>
              <a:gd name="connsiteY2" fmla="*/ 18998254 h 30609035"/>
              <a:gd name="connsiteX3" fmla="*/ 19683664 w 21368084"/>
              <a:gd name="connsiteY3" fmla="*/ 27769583 h 30609035"/>
              <a:gd name="connsiteX4" fmla="*/ 21368084 w 21368084"/>
              <a:gd name="connsiteY4" fmla="*/ 30560909 h 30609035"/>
              <a:gd name="connsiteX5" fmla="*/ 48126 w 21368084"/>
              <a:gd name="connsiteY5" fmla="*/ 30609035 h 30609035"/>
              <a:gd name="connsiteX6" fmla="*/ 0 w 21368084"/>
              <a:gd name="connsiteY6" fmla="*/ 289456 h 30609035"/>
              <a:gd name="connsiteX0" fmla="*/ 0 w 21368084"/>
              <a:gd name="connsiteY0" fmla="*/ 160951 h 30480530"/>
              <a:gd name="connsiteX1" fmla="*/ 13417286 w 21368084"/>
              <a:gd name="connsiteY1" fmla="*/ 18869749 h 30480530"/>
              <a:gd name="connsiteX2" fmla="*/ 19683664 w 21368084"/>
              <a:gd name="connsiteY2" fmla="*/ 27641078 h 30480530"/>
              <a:gd name="connsiteX3" fmla="*/ 21368084 w 21368084"/>
              <a:gd name="connsiteY3" fmla="*/ 30432404 h 30480530"/>
              <a:gd name="connsiteX4" fmla="*/ 48126 w 21368084"/>
              <a:gd name="connsiteY4" fmla="*/ 30480530 h 30480530"/>
              <a:gd name="connsiteX5" fmla="*/ 0 w 21368084"/>
              <a:gd name="connsiteY5" fmla="*/ 160951 h 30480530"/>
              <a:gd name="connsiteX0" fmla="*/ 0 w 21368084"/>
              <a:gd name="connsiteY0" fmla="*/ 7228 h 30326807"/>
              <a:gd name="connsiteX1" fmla="*/ 19683664 w 21368084"/>
              <a:gd name="connsiteY1" fmla="*/ 27487355 h 30326807"/>
              <a:gd name="connsiteX2" fmla="*/ 21368084 w 21368084"/>
              <a:gd name="connsiteY2" fmla="*/ 30278681 h 30326807"/>
              <a:gd name="connsiteX3" fmla="*/ 48126 w 21368084"/>
              <a:gd name="connsiteY3" fmla="*/ 30326807 h 30326807"/>
              <a:gd name="connsiteX4" fmla="*/ 0 w 21368084"/>
              <a:gd name="connsiteY4" fmla="*/ 7228 h 30326807"/>
              <a:gd name="connsiteX0" fmla="*/ 0 w 21368084"/>
              <a:gd name="connsiteY0" fmla="*/ 2 h 30319581"/>
              <a:gd name="connsiteX1" fmla="*/ 21368084 w 21368084"/>
              <a:gd name="connsiteY1" fmla="*/ 30271455 h 30319581"/>
              <a:gd name="connsiteX2" fmla="*/ 48126 w 21368084"/>
              <a:gd name="connsiteY2" fmla="*/ 30319581 h 30319581"/>
              <a:gd name="connsiteX3" fmla="*/ 0 w 21368084"/>
              <a:gd name="connsiteY3" fmla="*/ 2 h 30319581"/>
            </a:gdLst>
            <a:ahLst/>
            <a:cxnLst>
              <a:cxn ang="0">
                <a:pos x="connsiteX0" y="connsiteY0"/>
              </a:cxn>
              <a:cxn ang="0">
                <a:pos x="connsiteX1" y="connsiteY1"/>
              </a:cxn>
              <a:cxn ang="0">
                <a:pos x="connsiteX2" y="connsiteY2"/>
              </a:cxn>
              <a:cxn ang="0">
                <a:pos x="connsiteX3" y="connsiteY3"/>
              </a:cxn>
            </a:cxnLst>
            <a:rect l="l" t="t" r="r" b="b"/>
            <a:pathLst>
              <a:path w="21368084" h="30319581">
                <a:moveTo>
                  <a:pt x="0" y="2"/>
                </a:moveTo>
                <a:cubicBezTo>
                  <a:pt x="3553326" y="-8019"/>
                  <a:pt x="21360063" y="25218192"/>
                  <a:pt x="21368084" y="30271455"/>
                </a:cubicBezTo>
                <a:lnTo>
                  <a:pt x="48126" y="30319581"/>
                </a:lnTo>
                <a:lnTo>
                  <a:pt x="0" y="2"/>
                </a:lnTo>
                <a:close/>
              </a:path>
            </a:pathLst>
          </a:custGeom>
          <a:solidFill>
            <a:srgbClr val="73AFB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dirty="0"/>
          </a:p>
        </p:txBody>
      </p:sp>
      <p:pic>
        <p:nvPicPr>
          <p:cNvPr id="16" name="Grafik 15" descr="Ein Bild, das Person, Kleidung, Menschliches Gesicht, Im Haus enthält.&#10;&#10;KI-generierte Inhalte können fehlerhaft sein.">
            <a:extLst>
              <a:ext uri="{FF2B5EF4-FFF2-40B4-BE49-F238E27FC236}">
                <a16:creationId xmlns:a16="http://schemas.microsoft.com/office/drawing/2014/main" id="{529CB5D5-DFB2-A327-D376-12E2B2514C77}"/>
              </a:ext>
            </a:extLst>
          </p:cNvPr>
          <p:cNvPicPr>
            <a:picLocks noChangeAspect="1"/>
          </p:cNvPicPr>
          <p:nvPr/>
        </p:nvPicPr>
        <p:blipFill>
          <a:blip r:embed="rId2">
            <a:extLst>
              <a:ext uri="{28A0092B-C50C-407E-A947-70E740481C1C}">
                <a14:useLocalDpi xmlns:a14="http://schemas.microsoft.com/office/drawing/2010/main" val="0"/>
              </a:ext>
            </a:extLst>
          </a:blip>
          <a:srcRect l="32539" t="13290" r="15792" b="44422"/>
          <a:stretch>
            <a:fillRect/>
          </a:stretch>
        </p:blipFill>
        <p:spPr>
          <a:xfrm>
            <a:off x="0" y="9376628"/>
            <a:ext cx="18000663" cy="9808343"/>
          </a:xfrm>
          <a:prstGeom prst="rect">
            <a:avLst/>
          </a:prstGeom>
        </p:spPr>
      </p:pic>
      <p:sp>
        <p:nvSpPr>
          <p:cNvPr id="20" name="Textfeld 19">
            <a:extLst>
              <a:ext uri="{FF2B5EF4-FFF2-40B4-BE49-F238E27FC236}">
                <a16:creationId xmlns:a16="http://schemas.microsoft.com/office/drawing/2014/main" id="{3C8758FE-68E2-CB6A-0F7F-09BD14BDE5A2}"/>
              </a:ext>
            </a:extLst>
          </p:cNvPr>
          <p:cNvSpPr txBox="1"/>
          <p:nvPr/>
        </p:nvSpPr>
        <p:spPr>
          <a:xfrm>
            <a:off x="1227959" y="5565201"/>
            <a:ext cx="15536040" cy="3016210"/>
          </a:xfrm>
          <a:prstGeom prst="rect">
            <a:avLst/>
          </a:prstGeom>
          <a:noFill/>
        </p:spPr>
        <p:txBody>
          <a:bodyPr wrap="square" rtlCol="0">
            <a:spAutoFit/>
          </a:bodyPr>
          <a:lstStyle/>
          <a:p>
            <a:r>
              <a:rPr lang="de-DE" sz="19000" dirty="0">
                <a:solidFill>
                  <a:schemeClr val="bg1"/>
                </a:solidFill>
                <a:latin typeface="Aharoni" panose="020F0502020204030204" pitchFamily="2" charset="-79"/>
                <a:cs typeface="Aharoni" panose="020F0502020204030204" pitchFamily="2" charset="-79"/>
              </a:rPr>
              <a:t>WOHNRAUM</a:t>
            </a:r>
          </a:p>
        </p:txBody>
      </p:sp>
      <p:sp>
        <p:nvSpPr>
          <p:cNvPr id="21" name="Textfeld 20">
            <a:extLst>
              <a:ext uri="{FF2B5EF4-FFF2-40B4-BE49-F238E27FC236}">
                <a16:creationId xmlns:a16="http://schemas.microsoft.com/office/drawing/2014/main" id="{96612E77-DFA0-C716-B3AC-AA6AD9B82096}"/>
              </a:ext>
            </a:extLst>
          </p:cNvPr>
          <p:cNvSpPr txBox="1"/>
          <p:nvPr/>
        </p:nvSpPr>
        <p:spPr>
          <a:xfrm>
            <a:off x="1097279" y="29051848"/>
            <a:ext cx="5024675" cy="2785378"/>
          </a:xfrm>
          <a:prstGeom prst="rect">
            <a:avLst/>
          </a:prstGeom>
          <a:noFill/>
        </p:spPr>
        <p:txBody>
          <a:bodyPr wrap="square" rtlCol="0">
            <a:spAutoFit/>
          </a:bodyPr>
          <a:lstStyle/>
          <a:p>
            <a:r>
              <a:rPr lang="de-DE" sz="3500" b="1" dirty="0">
                <a:solidFill>
                  <a:schemeClr val="tx1">
                    <a:lumMod val="65000"/>
                    <a:lumOff val="35000"/>
                  </a:schemeClr>
                </a:solidFill>
                <a:latin typeface="Frutiger" panose="02000503040000020004" pitchFamily="2" charset="0"/>
              </a:rPr>
              <a:t>Wenn Sie Wohnraum anbieten können oder Fragen zum Verfahren haben, wenden Sie </a:t>
            </a:r>
          </a:p>
          <a:p>
            <a:r>
              <a:rPr lang="de-DE" sz="3500" b="1" dirty="0">
                <a:solidFill>
                  <a:schemeClr val="tx1">
                    <a:lumMod val="65000"/>
                    <a:lumOff val="35000"/>
                  </a:schemeClr>
                </a:solidFill>
                <a:latin typeface="Frutiger" panose="02000503040000020004" pitchFamily="2" charset="0"/>
              </a:rPr>
              <a:t>sich bitte an:</a:t>
            </a:r>
          </a:p>
        </p:txBody>
      </p:sp>
      <p:sp>
        <p:nvSpPr>
          <p:cNvPr id="22" name="Textfeld 21">
            <a:extLst>
              <a:ext uri="{FF2B5EF4-FFF2-40B4-BE49-F238E27FC236}">
                <a16:creationId xmlns:a16="http://schemas.microsoft.com/office/drawing/2014/main" id="{922C2E5F-7C04-C10D-03FA-A001F465E9FF}"/>
              </a:ext>
            </a:extLst>
          </p:cNvPr>
          <p:cNvSpPr txBox="1"/>
          <p:nvPr/>
        </p:nvSpPr>
        <p:spPr>
          <a:xfrm>
            <a:off x="6431815" y="29005477"/>
            <a:ext cx="9593230" cy="2945806"/>
          </a:xfrm>
          <a:prstGeom prst="rect">
            <a:avLst/>
          </a:prstGeom>
          <a:noFill/>
        </p:spPr>
        <p:txBody>
          <a:bodyPr wrap="square">
            <a:spAutoFit/>
          </a:bodyPr>
          <a:lstStyle/>
          <a:p>
            <a:pPr>
              <a:lnSpc>
                <a:spcPct val="107000"/>
              </a:lnSpc>
              <a:spcAft>
                <a:spcPts val="800"/>
              </a:spcAft>
            </a:pPr>
            <a:r>
              <a:rPr lang="de-DE" sz="3500" kern="100" dirty="0">
                <a:solidFill>
                  <a:schemeClr val="tx1">
                    <a:lumMod val="65000"/>
                    <a:lumOff val="35000"/>
                  </a:schemeClr>
                </a:solidFill>
                <a:latin typeface="Frutiger" panose="02000503040000020004" pitchFamily="2" charset="0"/>
                <a:ea typeface="Calibri" panose="020F0502020204030204" pitchFamily="34" charset="0"/>
                <a:cs typeface="Times New Roman" panose="02020603050405020304" pitchFamily="18" charset="0"/>
              </a:rPr>
              <a:t>[Unternehmen]</a:t>
            </a:r>
            <a:br>
              <a:rPr lang="de-DE" sz="3500" kern="100" dirty="0">
                <a:solidFill>
                  <a:schemeClr val="tx1">
                    <a:lumMod val="65000"/>
                    <a:lumOff val="35000"/>
                  </a:schemeClr>
                </a:solidFill>
                <a:latin typeface="Frutiger" panose="02000503040000020004" pitchFamily="2" charset="0"/>
                <a:ea typeface="Calibri" panose="020F0502020204030204" pitchFamily="34" charset="0"/>
                <a:cs typeface="Times New Roman" panose="02020603050405020304" pitchFamily="18" charset="0"/>
              </a:rPr>
            </a:br>
            <a:r>
              <a:rPr lang="de-DE" sz="3500" kern="100" dirty="0">
                <a:solidFill>
                  <a:schemeClr val="tx1">
                    <a:lumMod val="65000"/>
                    <a:lumOff val="35000"/>
                  </a:schemeClr>
                </a:solidFill>
                <a:latin typeface="Frutiger" panose="02000503040000020004" pitchFamily="2" charset="0"/>
                <a:ea typeface="Calibri" panose="020F0502020204030204" pitchFamily="34" charset="0"/>
                <a:cs typeface="Times New Roman" panose="02020603050405020304" pitchFamily="18" charset="0"/>
              </a:rPr>
              <a:t>[Ansprechpartner]</a:t>
            </a:r>
            <a:br>
              <a:rPr lang="de-DE" sz="3500" kern="100" dirty="0">
                <a:solidFill>
                  <a:schemeClr val="tx1">
                    <a:lumMod val="65000"/>
                    <a:lumOff val="35000"/>
                  </a:schemeClr>
                </a:solidFill>
                <a:latin typeface="Frutiger" panose="02000503040000020004" pitchFamily="2" charset="0"/>
                <a:ea typeface="Calibri" panose="020F0502020204030204" pitchFamily="34" charset="0"/>
                <a:cs typeface="Times New Roman" panose="02020603050405020304" pitchFamily="18" charset="0"/>
              </a:rPr>
            </a:br>
            <a:r>
              <a:rPr lang="de-DE" sz="3500" kern="100" dirty="0">
                <a:solidFill>
                  <a:schemeClr val="tx1">
                    <a:lumMod val="65000"/>
                    <a:lumOff val="35000"/>
                  </a:schemeClr>
                </a:solidFill>
                <a:latin typeface="Frutiger" panose="02000503040000020004" pitchFamily="2" charset="0"/>
                <a:ea typeface="Calibri" panose="020F0502020204030204" pitchFamily="34" charset="0"/>
                <a:cs typeface="Times New Roman" panose="02020603050405020304" pitchFamily="18" charset="0"/>
              </a:rPr>
              <a:t>[Telefonnummer]</a:t>
            </a:r>
            <a:br>
              <a:rPr lang="de-DE" sz="3500" kern="100" dirty="0">
                <a:solidFill>
                  <a:schemeClr val="tx1">
                    <a:lumMod val="65000"/>
                    <a:lumOff val="35000"/>
                  </a:schemeClr>
                </a:solidFill>
                <a:latin typeface="Frutiger" panose="02000503040000020004" pitchFamily="2" charset="0"/>
                <a:ea typeface="Calibri" panose="020F0502020204030204" pitchFamily="34" charset="0"/>
                <a:cs typeface="Times New Roman" panose="02020603050405020304" pitchFamily="18" charset="0"/>
              </a:rPr>
            </a:br>
            <a:r>
              <a:rPr lang="de-DE" sz="3500" kern="100" dirty="0">
                <a:solidFill>
                  <a:schemeClr val="tx1">
                    <a:lumMod val="65000"/>
                    <a:lumOff val="35000"/>
                  </a:schemeClr>
                </a:solidFill>
                <a:latin typeface="Frutiger" panose="02000503040000020004" pitchFamily="2" charset="0"/>
                <a:ea typeface="Calibri" panose="020F0502020204030204" pitchFamily="34" charset="0"/>
                <a:cs typeface="Times New Roman" panose="02020603050405020304" pitchFamily="18" charset="0"/>
              </a:rPr>
              <a:t>[E-Mail-Adresse]</a:t>
            </a:r>
            <a:br>
              <a:rPr lang="de-DE" sz="3500" kern="100" dirty="0">
                <a:solidFill>
                  <a:schemeClr val="tx1">
                    <a:lumMod val="65000"/>
                    <a:lumOff val="35000"/>
                  </a:schemeClr>
                </a:solidFill>
                <a:latin typeface="Frutiger" panose="02000503040000020004" pitchFamily="2" charset="0"/>
                <a:ea typeface="Calibri" panose="020F0502020204030204" pitchFamily="34" charset="0"/>
                <a:cs typeface="Times New Roman" panose="02020603050405020304" pitchFamily="18" charset="0"/>
              </a:rPr>
            </a:br>
            <a:r>
              <a:rPr lang="de-DE" sz="3500" kern="100" dirty="0">
                <a:solidFill>
                  <a:schemeClr val="tx1">
                    <a:lumMod val="65000"/>
                    <a:lumOff val="35000"/>
                  </a:schemeClr>
                </a:solidFill>
                <a:latin typeface="Frutiger" panose="02000503040000020004" pitchFamily="2" charset="0"/>
                <a:ea typeface="Calibri" panose="020F0502020204030204" pitchFamily="34" charset="0"/>
                <a:cs typeface="Times New Roman" panose="02020603050405020304" pitchFamily="18" charset="0"/>
              </a:rPr>
              <a:t>[Webadresse]</a:t>
            </a:r>
          </a:p>
        </p:txBody>
      </p:sp>
      <p:sp>
        <p:nvSpPr>
          <p:cNvPr id="25" name="Rechteck 24">
            <a:extLst>
              <a:ext uri="{FF2B5EF4-FFF2-40B4-BE49-F238E27FC236}">
                <a16:creationId xmlns:a16="http://schemas.microsoft.com/office/drawing/2014/main" id="{B2722E30-9912-D0FF-674C-561080E742D9}"/>
              </a:ext>
            </a:extLst>
          </p:cNvPr>
          <p:cNvSpPr/>
          <p:nvPr/>
        </p:nvSpPr>
        <p:spPr>
          <a:xfrm>
            <a:off x="6027177" y="28934784"/>
            <a:ext cx="115714" cy="3016499"/>
          </a:xfrm>
          <a:prstGeom prst="rect">
            <a:avLst/>
          </a:prstGeom>
          <a:solidFill>
            <a:srgbClr val="FFFFFF">
              <a:alpha val="34902"/>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6" name="Rechteck 25">
            <a:extLst>
              <a:ext uri="{FF2B5EF4-FFF2-40B4-BE49-F238E27FC236}">
                <a16:creationId xmlns:a16="http://schemas.microsoft.com/office/drawing/2014/main" id="{C07DDA01-1122-7D19-BF8D-4F97D3B1C5B2}"/>
              </a:ext>
            </a:extLst>
          </p:cNvPr>
          <p:cNvSpPr/>
          <p:nvPr/>
        </p:nvSpPr>
        <p:spPr>
          <a:xfrm>
            <a:off x="952928" y="20903931"/>
            <a:ext cx="15998363" cy="7695323"/>
          </a:xfrm>
          <a:prstGeom prst="rect">
            <a:avLst/>
          </a:prstGeom>
          <a:solidFill>
            <a:srgbClr val="FFFFFF">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7" name="Textfeld 26">
            <a:extLst>
              <a:ext uri="{FF2B5EF4-FFF2-40B4-BE49-F238E27FC236}">
                <a16:creationId xmlns:a16="http://schemas.microsoft.com/office/drawing/2014/main" id="{FE880E1C-EA0B-8655-62CC-D0579DDEBF03}"/>
              </a:ext>
            </a:extLst>
          </p:cNvPr>
          <p:cNvSpPr txBox="1"/>
          <p:nvPr/>
        </p:nvSpPr>
        <p:spPr>
          <a:xfrm>
            <a:off x="1097279" y="20997174"/>
            <a:ext cx="15684130" cy="7602081"/>
          </a:xfrm>
          <a:prstGeom prst="rect">
            <a:avLst/>
          </a:prstGeom>
          <a:noFill/>
        </p:spPr>
        <p:txBody>
          <a:bodyPr wrap="square" rtlCol="0">
            <a:spAutoFit/>
          </a:bodyPr>
          <a:lstStyle/>
          <a:p>
            <a:pPr algn="just"/>
            <a:r>
              <a:rPr lang="de-DE" sz="4000" dirty="0">
                <a:solidFill>
                  <a:schemeClr val="tx1">
                    <a:lumMod val="65000"/>
                    <a:lumOff val="35000"/>
                  </a:schemeClr>
                </a:solidFill>
                <a:latin typeface="Futiger"/>
              </a:rPr>
              <a:t>Fachkräfte in der Pflege leisten einen unverzichtbaren Beitrag zur Versorgung von Menschen. Damit Pflegefachkräfte in unserer Einrichtung arbeiten können, wird dringend zusätzlicher und bezahlbarer Wohnraum benötigt. Gesucht werden </a:t>
            </a:r>
            <a:r>
              <a:rPr lang="de-DE" sz="4400" b="1" dirty="0">
                <a:solidFill>
                  <a:schemeClr val="tx1">
                    <a:lumMod val="65000"/>
                    <a:lumOff val="35000"/>
                  </a:schemeClr>
                </a:solidFill>
                <a:latin typeface="Futiger"/>
              </a:rPr>
              <a:t>Zimmer, Wohnungen oder Häuser</a:t>
            </a:r>
            <a:r>
              <a:rPr lang="de-DE" sz="4000" b="1" dirty="0">
                <a:solidFill>
                  <a:schemeClr val="tx1">
                    <a:lumMod val="65000"/>
                    <a:lumOff val="35000"/>
                  </a:schemeClr>
                </a:solidFill>
                <a:latin typeface="Futiger"/>
              </a:rPr>
              <a:t> </a:t>
            </a:r>
            <a:r>
              <a:rPr lang="de-DE" sz="4000" dirty="0">
                <a:solidFill>
                  <a:schemeClr val="tx1">
                    <a:lumMod val="65000"/>
                    <a:lumOff val="35000"/>
                  </a:schemeClr>
                </a:solidFill>
                <a:latin typeface="Futiger"/>
              </a:rPr>
              <a:t>zur </a:t>
            </a:r>
            <a:r>
              <a:rPr lang="de-DE" sz="4400" b="1" dirty="0">
                <a:solidFill>
                  <a:schemeClr val="tx1">
                    <a:lumMod val="65000"/>
                    <a:lumOff val="35000"/>
                  </a:schemeClr>
                </a:solidFill>
                <a:latin typeface="Futiger"/>
              </a:rPr>
              <a:t>Miete oder Zwischenmiete</a:t>
            </a:r>
            <a:r>
              <a:rPr lang="de-DE" sz="4000" dirty="0">
                <a:solidFill>
                  <a:schemeClr val="tx1">
                    <a:lumMod val="65000"/>
                    <a:lumOff val="35000"/>
                  </a:schemeClr>
                </a:solidFill>
                <a:latin typeface="Futiger"/>
              </a:rPr>
              <a:t>, die an Pflegefachkräfte vermittelt werden können. Dabei kann es sich sowohl um möblierten als auch unmöblierten Wohnraum handeln. Auch kurzfristige oder befristete Vermietungen sind willkommen. Mit Ihrem Angebot unterstützen Sie die Sicherstellung der pflegerischen Versorgung und leisten einen wichtigen gesellschaftlichen Beitrag. Pflegefachkräfte, die hier eine Tätigkeit aufnehmen möchten, profitieren von einer stabilen Wohnsituation. Ein entscheidender Faktor, um qualifizierte Fachkräfte langfristig in der Region zu halten.</a:t>
            </a:r>
          </a:p>
        </p:txBody>
      </p:sp>
      <p:sp>
        <p:nvSpPr>
          <p:cNvPr id="29" name="Rechteck 28">
            <a:extLst>
              <a:ext uri="{FF2B5EF4-FFF2-40B4-BE49-F238E27FC236}">
                <a16:creationId xmlns:a16="http://schemas.microsoft.com/office/drawing/2014/main" id="{6405880E-A53A-2C2B-ABA3-239B8AA2AC59}"/>
              </a:ext>
            </a:extLst>
          </p:cNvPr>
          <p:cNvSpPr/>
          <p:nvPr/>
        </p:nvSpPr>
        <p:spPr>
          <a:xfrm>
            <a:off x="10900388" y="2975520"/>
            <a:ext cx="6050903" cy="2259280"/>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5000" dirty="0"/>
              <a:t>Logo</a:t>
            </a:r>
          </a:p>
        </p:txBody>
      </p:sp>
      <p:sp>
        <p:nvSpPr>
          <p:cNvPr id="34" name="Rechteck 33">
            <a:extLst>
              <a:ext uri="{FF2B5EF4-FFF2-40B4-BE49-F238E27FC236}">
                <a16:creationId xmlns:a16="http://schemas.microsoft.com/office/drawing/2014/main" id="{D7700FAC-B9ED-AC0E-5E42-4BE8BF4DB2FE}"/>
              </a:ext>
            </a:extLst>
          </p:cNvPr>
          <p:cNvSpPr/>
          <p:nvPr/>
        </p:nvSpPr>
        <p:spPr>
          <a:xfrm>
            <a:off x="1097279" y="8408201"/>
            <a:ext cx="15675425" cy="1874943"/>
          </a:xfrm>
          <a:prstGeom prst="rect">
            <a:avLst/>
          </a:prstGeom>
          <a:solidFill>
            <a:schemeClr val="tx1">
              <a:lumMod val="75000"/>
              <a:lumOff val="25000"/>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5" name="Textfeld 34">
            <a:extLst>
              <a:ext uri="{FF2B5EF4-FFF2-40B4-BE49-F238E27FC236}">
                <a16:creationId xmlns:a16="http://schemas.microsoft.com/office/drawing/2014/main" id="{6346E72F-6006-FB8F-0EC7-7C69481CB96D}"/>
              </a:ext>
            </a:extLst>
          </p:cNvPr>
          <p:cNvSpPr txBox="1"/>
          <p:nvPr/>
        </p:nvSpPr>
        <p:spPr>
          <a:xfrm>
            <a:off x="1227959" y="8592211"/>
            <a:ext cx="15536040" cy="1708160"/>
          </a:xfrm>
          <a:prstGeom prst="rect">
            <a:avLst/>
          </a:prstGeom>
          <a:noFill/>
        </p:spPr>
        <p:txBody>
          <a:bodyPr wrap="square" rtlCol="0">
            <a:spAutoFit/>
          </a:bodyPr>
          <a:lstStyle/>
          <a:p>
            <a:r>
              <a:rPr lang="de-DE" sz="10500" dirty="0">
                <a:solidFill>
                  <a:schemeClr val="bg1"/>
                </a:solidFill>
                <a:latin typeface="Aharoni" panose="020F0502020204030204" pitchFamily="2" charset="-79"/>
                <a:cs typeface="Aharoni" panose="020F0502020204030204" pitchFamily="2" charset="-79"/>
              </a:rPr>
              <a:t>FÜR PFLEGEFACHKRÄFTE</a:t>
            </a:r>
          </a:p>
        </p:txBody>
      </p:sp>
      <p:sp>
        <p:nvSpPr>
          <p:cNvPr id="36" name="Rechteck 35">
            <a:extLst>
              <a:ext uri="{FF2B5EF4-FFF2-40B4-BE49-F238E27FC236}">
                <a16:creationId xmlns:a16="http://schemas.microsoft.com/office/drawing/2014/main" id="{FC8B589E-FEFA-42AA-0568-29592AB6D149}"/>
              </a:ext>
            </a:extLst>
          </p:cNvPr>
          <p:cNvSpPr/>
          <p:nvPr/>
        </p:nvSpPr>
        <p:spPr>
          <a:xfrm>
            <a:off x="2613950" y="18222641"/>
            <a:ext cx="14167459" cy="1874943"/>
          </a:xfrm>
          <a:prstGeom prst="rect">
            <a:avLst/>
          </a:prstGeom>
          <a:solidFill>
            <a:schemeClr val="tx1">
              <a:lumMod val="75000"/>
              <a:lumOff val="25000"/>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7" name="Textfeld 36">
            <a:extLst>
              <a:ext uri="{FF2B5EF4-FFF2-40B4-BE49-F238E27FC236}">
                <a16:creationId xmlns:a16="http://schemas.microsoft.com/office/drawing/2014/main" id="{85946966-2144-3DA3-FD54-A97CA1254070}"/>
              </a:ext>
            </a:extLst>
          </p:cNvPr>
          <p:cNvSpPr txBox="1"/>
          <p:nvPr/>
        </p:nvSpPr>
        <p:spPr>
          <a:xfrm>
            <a:off x="2783832" y="18330892"/>
            <a:ext cx="14167459" cy="1708160"/>
          </a:xfrm>
          <a:prstGeom prst="rect">
            <a:avLst/>
          </a:prstGeom>
          <a:noFill/>
        </p:spPr>
        <p:txBody>
          <a:bodyPr wrap="square" rtlCol="0">
            <a:spAutoFit/>
          </a:bodyPr>
          <a:lstStyle/>
          <a:p>
            <a:r>
              <a:rPr lang="de-DE" sz="10500" dirty="0">
                <a:solidFill>
                  <a:schemeClr val="bg1"/>
                </a:solidFill>
                <a:latin typeface="Aharoni" panose="020F0502020204030204" pitchFamily="2" charset="-79"/>
                <a:cs typeface="Aharoni" panose="020F0502020204030204" pitchFamily="2" charset="-79"/>
              </a:rPr>
              <a:t>JETZT UNTERSTÜTZEN!</a:t>
            </a:r>
          </a:p>
        </p:txBody>
      </p:sp>
      <p:sp>
        <p:nvSpPr>
          <p:cNvPr id="2" name="Rechteck 1">
            <a:extLst>
              <a:ext uri="{FF2B5EF4-FFF2-40B4-BE49-F238E27FC236}">
                <a16:creationId xmlns:a16="http://schemas.microsoft.com/office/drawing/2014/main" id="{272C3233-274E-C1C2-D1E5-EB5DDB444278}"/>
              </a:ext>
            </a:extLst>
          </p:cNvPr>
          <p:cNvSpPr/>
          <p:nvPr/>
        </p:nvSpPr>
        <p:spPr>
          <a:xfrm>
            <a:off x="15483035" y="28962594"/>
            <a:ext cx="1440000" cy="1440000"/>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3600" dirty="0"/>
              <a:t>QR-</a:t>
            </a:r>
          </a:p>
          <a:p>
            <a:pPr algn="ctr"/>
            <a:r>
              <a:rPr lang="de-DE" sz="3600" dirty="0"/>
              <a:t>Code</a:t>
            </a:r>
          </a:p>
        </p:txBody>
      </p:sp>
      <p:pic>
        <p:nvPicPr>
          <p:cNvPr id="3" name="Grafik 2" descr="Ein Bild, das Text, Screenshot, Schrift, Logo enthält.&#10;&#10;KI-generierte Inhalte können fehlerhaft sein.">
            <a:extLst>
              <a:ext uri="{FF2B5EF4-FFF2-40B4-BE49-F238E27FC236}">
                <a16:creationId xmlns:a16="http://schemas.microsoft.com/office/drawing/2014/main" id="{F56BDF3E-E9AA-0020-6C4B-91B5BCADD70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823993" y="30497972"/>
            <a:ext cx="2160002" cy="1440001"/>
          </a:xfrm>
          <a:prstGeom prst="rect">
            <a:avLst/>
          </a:prstGeom>
        </p:spPr>
      </p:pic>
    </p:spTree>
    <p:extLst>
      <p:ext uri="{BB962C8B-B14F-4D97-AF65-F5344CB8AC3E}">
        <p14:creationId xmlns:p14="http://schemas.microsoft.com/office/powerpoint/2010/main" val="2975708646"/>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160</Words>
  <Application>Microsoft Office PowerPoint</Application>
  <PresentationFormat>Benutzerdefiniert</PresentationFormat>
  <Paragraphs>10</Paragraphs>
  <Slides>1</Slides>
  <Notes>0</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1</vt:i4>
      </vt:variant>
    </vt:vector>
  </HeadingPairs>
  <TitlesOfParts>
    <vt:vector size="8" baseType="lpstr">
      <vt:lpstr>Aharoni</vt:lpstr>
      <vt:lpstr>Aptos</vt:lpstr>
      <vt:lpstr>Aptos Display</vt:lpstr>
      <vt:lpstr>Arial</vt:lpstr>
      <vt:lpstr>Frutiger</vt:lpstr>
      <vt:lpstr>Futiger</vt:lpstr>
      <vt:lpstr>Office</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Yasemin Murtaza</dc:creator>
  <cp:lastModifiedBy>Yasemin Murtaza</cp:lastModifiedBy>
  <cp:revision>8</cp:revision>
  <dcterms:created xsi:type="dcterms:W3CDTF">2025-11-08T23:25:36Z</dcterms:created>
  <dcterms:modified xsi:type="dcterms:W3CDTF">2025-11-28T11:26:53Z</dcterms:modified>
</cp:coreProperties>
</file>